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notesMasterIdLst>
    <p:notesMasterId r:id="rId9"/>
  </p:notesMasterIdLst>
  <p:handoutMasterIdLst>
    <p:handoutMasterId r:id="rId10"/>
  </p:handoutMasterIdLst>
  <p:sldIdLst>
    <p:sldId id="272" r:id="rId2"/>
    <p:sldId id="273" r:id="rId3"/>
    <p:sldId id="275" r:id="rId4"/>
    <p:sldId id="286" r:id="rId5"/>
    <p:sldId id="274" r:id="rId6"/>
    <p:sldId id="276" r:id="rId7"/>
    <p:sldId id="277" r:id="rId8"/>
  </p:sldIdLst>
  <p:sldSz cx="9144000" cy="5143500" type="screen16x9"/>
  <p:notesSz cx="9296400" cy="14770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78">
          <p15:clr>
            <a:srgbClr val="A4A3A4"/>
          </p15:clr>
        </p15:guide>
      </p15:sldGuideLst>
    </p:ext>
    <p:ext uri="{2D200454-40CA-4A62-9FC3-DE9A4176ACB9}">
      <p15:notesGuideLst xmlns:p15="http://schemas.microsoft.com/office/powerpoint/2012/main">
        <p15:guide id="1" orient="horz" pos="4652">
          <p15:clr>
            <a:srgbClr val="A4A3A4"/>
          </p15:clr>
        </p15:guide>
        <p15:guide id="2" pos="29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598" autoAdjust="0"/>
  </p:normalViewPr>
  <p:slideViewPr>
    <p:cSldViewPr snapToGrid="0">
      <p:cViewPr varScale="1">
        <p:scale>
          <a:sx n="151" d="100"/>
          <a:sy n="151" d="100"/>
        </p:scale>
        <p:origin x="2070" y="138"/>
      </p:cViewPr>
      <p:guideLst>
        <p:guide orient="horz" pos="1620"/>
        <p:guide pos="2878"/>
      </p:guideLst>
    </p:cSldViewPr>
  </p:slideViewPr>
  <p:notesTextViewPr>
    <p:cViewPr>
      <p:scale>
        <a:sx n="3" d="2"/>
        <a:sy n="3" d="2"/>
      </p:scale>
      <p:origin x="0" y="0"/>
    </p:cViewPr>
  </p:notesTextViewPr>
  <p:sorterViewPr>
    <p:cViewPr>
      <p:scale>
        <a:sx n="66" d="100"/>
        <a:sy n="66" d="100"/>
      </p:scale>
      <p:origin x="0" y="0"/>
    </p:cViewPr>
  </p:sorterViewPr>
  <p:notesViewPr>
    <p:cSldViewPr snapToGrid="0">
      <p:cViewPr varScale="1">
        <p:scale>
          <a:sx n="49" d="100"/>
          <a:sy n="49" d="100"/>
        </p:scale>
        <p:origin x="-1512" y="-90"/>
      </p:cViewPr>
      <p:guideLst>
        <p:guide orient="horz" pos="4652"/>
        <p:guide pos="292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2883" name="Rectangle 3"/>
          <p:cNvSpPr>
            <a:spLocks noGrp="1" noChangeArrowheads="1"/>
          </p:cNvSpPr>
          <p:nvPr>
            <p:ph type="dt" sz="quarter"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22884" name="Rectangle 4"/>
          <p:cNvSpPr>
            <a:spLocks noGrp="1" noChangeArrowheads="1"/>
          </p:cNvSpPr>
          <p:nvPr>
            <p:ph type="ftr" sz="quarter" idx="2"/>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2885" name="Rectangle 5"/>
          <p:cNvSpPr>
            <a:spLocks noGrp="1" noChangeArrowheads="1"/>
          </p:cNvSpPr>
          <p:nvPr>
            <p:ph type="sldNum" sz="quarter" idx="3"/>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8D56EAE8-38CB-4EE5-8A34-F5F49B68F2DE}" type="slidenum">
              <a:rPr lang="en-US"/>
              <a:pPr>
                <a:defRPr/>
              </a:pPr>
              <a:t>‹#›</a:t>
            </a:fld>
            <a:endParaRPr lang="en-US"/>
          </a:p>
        </p:txBody>
      </p:sp>
    </p:spTree>
    <p:extLst>
      <p:ext uri="{BB962C8B-B14F-4D97-AF65-F5344CB8AC3E}">
        <p14:creationId xmlns:p14="http://schemas.microsoft.com/office/powerpoint/2010/main" val="3723007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1859" name="Rectangle 3"/>
          <p:cNvSpPr>
            <a:spLocks noGrp="1" noChangeArrowheads="1"/>
          </p:cNvSpPr>
          <p:nvPr>
            <p:ph type="dt"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274638" y="1108075"/>
            <a:ext cx="9845676" cy="5538788"/>
          </a:xfrm>
          <a:prstGeom prst="rect">
            <a:avLst/>
          </a:prstGeom>
          <a:noFill/>
          <a:ln w="9525">
            <a:solidFill>
              <a:srgbClr val="000000"/>
            </a:solidFill>
            <a:miter lim="800000"/>
            <a:headEnd/>
            <a:tailEnd/>
          </a:ln>
        </p:spPr>
      </p:sp>
      <p:sp>
        <p:nvSpPr>
          <p:cNvPr id="121861" name="Rectangle 5"/>
          <p:cNvSpPr>
            <a:spLocks noGrp="1" noChangeArrowheads="1"/>
          </p:cNvSpPr>
          <p:nvPr>
            <p:ph type="body" sz="quarter" idx="3"/>
          </p:nvPr>
        </p:nvSpPr>
        <p:spPr bwMode="auto">
          <a:xfrm>
            <a:off x="929854" y="7016308"/>
            <a:ext cx="7436693" cy="6645019"/>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1862" name="Rectangle 6"/>
          <p:cNvSpPr>
            <a:spLocks noGrp="1" noChangeArrowheads="1"/>
          </p:cNvSpPr>
          <p:nvPr>
            <p:ph type="ftr" sz="quarter" idx="4"/>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1863" name="Rectangle 7"/>
          <p:cNvSpPr>
            <a:spLocks noGrp="1" noChangeArrowheads="1"/>
          </p:cNvSpPr>
          <p:nvPr>
            <p:ph type="sldNum" sz="quarter" idx="5"/>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BED2394B-E06C-4DC9-BCC2-551C3DED9AAD}" type="slidenum">
              <a:rPr lang="en-US"/>
              <a:pPr>
                <a:defRPr/>
              </a:pPr>
              <a:t>‹#›</a:t>
            </a:fld>
            <a:endParaRPr lang="en-US"/>
          </a:p>
        </p:txBody>
      </p:sp>
    </p:spTree>
    <p:extLst>
      <p:ext uri="{BB962C8B-B14F-4D97-AF65-F5344CB8AC3E}">
        <p14:creationId xmlns:p14="http://schemas.microsoft.com/office/powerpoint/2010/main" val="3747035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80895" algn="l" rtl="0" eaLnBrk="0" fontAlgn="base" hangingPunct="0">
      <a:spcBef>
        <a:spcPct val="30000"/>
      </a:spcBef>
      <a:spcAft>
        <a:spcPct val="0"/>
      </a:spcAft>
      <a:defRPr sz="1000" kern="1200">
        <a:solidFill>
          <a:schemeClr val="tx1"/>
        </a:solidFill>
        <a:latin typeface="Arial" charset="0"/>
        <a:ea typeface="+mn-ea"/>
        <a:cs typeface="+mn-cs"/>
      </a:defRPr>
    </a:lvl2pPr>
    <a:lvl3pPr marL="761790" algn="l" rtl="0" eaLnBrk="0" fontAlgn="base" hangingPunct="0">
      <a:spcBef>
        <a:spcPct val="30000"/>
      </a:spcBef>
      <a:spcAft>
        <a:spcPct val="0"/>
      </a:spcAft>
      <a:defRPr sz="1000" kern="1200">
        <a:solidFill>
          <a:schemeClr val="tx1"/>
        </a:solidFill>
        <a:latin typeface="Arial" charset="0"/>
        <a:ea typeface="+mn-ea"/>
        <a:cs typeface="+mn-cs"/>
      </a:defRPr>
    </a:lvl3pPr>
    <a:lvl4pPr marL="1142683" algn="l" rtl="0" eaLnBrk="0" fontAlgn="base" hangingPunct="0">
      <a:spcBef>
        <a:spcPct val="30000"/>
      </a:spcBef>
      <a:spcAft>
        <a:spcPct val="0"/>
      </a:spcAft>
      <a:defRPr sz="1000" kern="1200">
        <a:solidFill>
          <a:schemeClr val="tx1"/>
        </a:solidFill>
        <a:latin typeface="Arial" charset="0"/>
        <a:ea typeface="+mn-ea"/>
        <a:cs typeface="+mn-cs"/>
      </a:defRPr>
    </a:lvl4pPr>
    <a:lvl5pPr marL="1523573" algn="l" rtl="0" eaLnBrk="0" fontAlgn="base" hangingPunct="0">
      <a:spcBef>
        <a:spcPct val="30000"/>
      </a:spcBef>
      <a:spcAft>
        <a:spcPct val="0"/>
      </a:spcAft>
      <a:defRPr sz="1000" kern="1200">
        <a:solidFill>
          <a:schemeClr val="tx1"/>
        </a:solidFill>
        <a:latin typeface="Arial" charset="0"/>
        <a:ea typeface="+mn-ea"/>
        <a:cs typeface="+mn-cs"/>
      </a:defRPr>
    </a:lvl5pPr>
    <a:lvl6pPr marL="1904467" algn="l" defTabSz="761790" rtl="0" eaLnBrk="1" latinLnBrk="0" hangingPunct="1">
      <a:defRPr sz="1000" kern="1200">
        <a:solidFill>
          <a:schemeClr val="tx1"/>
        </a:solidFill>
        <a:latin typeface="+mn-lt"/>
        <a:ea typeface="+mn-ea"/>
        <a:cs typeface="+mn-cs"/>
      </a:defRPr>
    </a:lvl6pPr>
    <a:lvl7pPr marL="2285362" algn="l" defTabSz="761790" rtl="0" eaLnBrk="1" latinLnBrk="0" hangingPunct="1">
      <a:defRPr sz="1000" kern="1200">
        <a:solidFill>
          <a:schemeClr val="tx1"/>
        </a:solidFill>
        <a:latin typeface="+mn-lt"/>
        <a:ea typeface="+mn-ea"/>
        <a:cs typeface="+mn-cs"/>
      </a:defRPr>
    </a:lvl7pPr>
    <a:lvl8pPr marL="2666253" algn="l" defTabSz="761790" rtl="0" eaLnBrk="1" latinLnBrk="0" hangingPunct="1">
      <a:defRPr sz="1000" kern="1200">
        <a:solidFill>
          <a:schemeClr val="tx1"/>
        </a:solidFill>
        <a:latin typeface="+mn-lt"/>
        <a:ea typeface="+mn-ea"/>
        <a:cs typeface="+mn-cs"/>
      </a:defRPr>
    </a:lvl8pPr>
    <a:lvl9pPr marL="3047146" algn="l" defTabSz="761790" rtl="0" eaLnBrk="1" latinLnBrk="0" hangingPunct="1">
      <a:defRPr sz="1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439927"/>
            <a:ext cx="2133600" cy="154782"/>
          </a:xfrm>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3BA23CF-AA30-4A18-B744-605C3E9DBF07}" type="slidenum">
              <a:rPr kumimoji="0" lang="en-US" sz="7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7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 name="TextBox 1">
            <a:extLst>
              <a:ext uri="{FF2B5EF4-FFF2-40B4-BE49-F238E27FC236}">
                <a16:creationId xmlns:a16="http://schemas.microsoft.com/office/drawing/2014/main" id="{D56687D7-76F0-8040-93B6-084C7529F854}"/>
              </a:ext>
            </a:extLst>
          </p:cNvPr>
          <p:cNvSpPr txBox="1"/>
          <p:nvPr userDrawn="1"/>
        </p:nvSpPr>
        <p:spPr>
          <a:xfrm>
            <a:off x="4705815" y="4780156"/>
            <a:ext cx="184731"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6" name="Picture 27" descr="ti_logo_powerpoint_1_line.png"/>
          <p:cNvPicPr>
            <a:picLocks noChangeAspect="1"/>
          </p:cNvPicPr>
          <p:nvPr userDrawn="1"/>
        </p:nvPicPr>
        <p:blipFill>
          <a:blip r:embed="rId3" cstate="print"/>
          <a:srcRect/>
          <a:stretch>
            <a:fillRect/>
          </a:stretch>
        </p:blipFill>
        <p:spPr bwMode="auto">
          <a:xfrm>
            <a:off x="7329362" y="4782264"/>
            <a:ext cx="1562364" cy="193146"/>
          </a:xfrm>
          <a:prstGeom prst="rect">
            <a:avLst/>
          </a:prstGeom>
          <a:noFill/>
          <a:ln w="9525">
            <a:noFill/>
            <a:miter lim="800000"/>
            <a:headEnd/>
            <a:tailEnd/>
          </a:ln>
        </p:spPr>
      </p:pic>
    </p:spTree>
    <p:extLst>
      <p:ext uri="{BB962C8B-B14F-4D97-AF65-F5344CB8AC3E}">
        <p14:creationId xmlns:p14="http://schemas.microsoft.com/office/powerpoint/2010/main" val="1702473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5" name="Rectangle 24">
            <a:extLst>
              <a:ext uri="{FF2B5EF4-FFF2-40B4-BE49-F238E27FC236}">
                <a16:creationId xmlns:a16="http://schemas.microsoft.com/office/drawing/2014/main" id="{73F1F293-7B5B-6248-AEF0-BCB7B73543E3}"/>
              </a:ext>
            </a:extLst>
          </p:cNvPr>
          <p:cNvSpPr>
            <a:spLocks noGrp="1" noChangeArrowheads="1"/>
          </p:cNvSpPr>
          <p:nvPr>
            <p:ph type="sldNum" sz="quarter" idx="10"/>
          </p:nvPr>
        </p:nvSpPr>
        <p:spPr>
          <a:xfrm>
            <a:off x="6642100" y="4439927"/>
            <a:ext cx="2133600" cy="154782"/>
          </a:xfrm>
        </p:spPr>
        <p:txBody>
          <a:bodyPr/>
          <a:lstStyle>
            <a:lvl1pPr>
              <a:defRPr/>
            </a:lvl1pPr>
          </a:lstStyle>
          <a:p>
            <a:pPr>
              <a:defRPr/>
            </a:pPr>
            <a:fld id="{03BA23CF-AA30-4A18-B744-605C3E9DBF07}" type="slidenum">
              <a:rPr lang="en-US"/>
              <a:pPr>
                <a:defRPr/>
              </a:pPr>
              <a:t>‹#›</a:t>
            </a:fld>
            <a:endParaRPr lang="en-US"/>
          </a:p>
        </p:txBody>
      </p:sp>
      <p:pic>
        <p:nvPicPr>
          <p:cNvPr id="6" name="Picture 27" descr="ti_logo_powerpoint_1_line.png"/>
          <p:cNvPicPr>
            <a:picLocks noChangeAspect="1"/>
          </p:cNvPicPr>
          <p:nvPr userDrawn="1"/>
        </p:nvPicPr>
        <p:blipFill>
          <a:blip r:embed="rId3" cstate="print"/>
          <a:srcRect/>
          <a:stretch>
            <a:fillRect/>
          </a:stretch>
        </p:blipFill>
        <p:spPr bwMode="auto">
          <a:xfrm>
            <a:off x="7329362" y="4782264"/>
            <a:ext cx="1562364" cy="193146"/>
          </a:xfrm>
          <a:prstGeom prst="rect">
            <a:avLst/>
          </a:prstGeom>
          <a:noFill/>
          <a:ln w="9525">
            <a:noFill/>
            <a:miter lim="800000"/>
            <a:headEnd/>
            <a:tailEnd/>
          </a:ln>
        </p:spPr>
      </p:pic>
    </p:spTree>
    <p:extLst>
      <p:ext uri="{BB962C8B-B14F-4D97-AF65-F5344CB8AC3E}">
        <p14:creationId xmlns:p14="http://schemas.microsoft.com/office/powerpoint/2010/main" val="323066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9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10"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5" name="Rectangle 24">
            <a:extLst>
              <a:ext uri="{FF2B5EF4-FFF2-40B4-BE49-F238E27FC236}">
                <a16:creationId xmlns:a16="http://schemas.microsoft.com/office/drawing/2014/main" id="{7815B5F2-A5A7-1E49-BC30-BA3F75996177}"/>
              </a:ext>
            </a:extLst>
          </p:cNvPr>
          <p:cNvSpPr>
            <a:spLocks noGrp="1" noChangeArrowheads="1"/>
          </p:cNvSpPr>
          <p:nvPr>
            <p:ph type="sldNum" sz="quarter" idx="10"/>
          </p:nvPr>
        </p:nvSpPr>
        <p:spPr>
          <a:xfrm>
            <a:off x="6642100" y="4439927"/>
            <a:ext cx="2133600" cy="154782"/>
          </a:xfrm>
        </p:spPr>
        <p:txBody>
          <a:bodyPr/>
          <a:lstStyle>
            <a:lvl1pPr>
              <a:defRPr>
                <a:solidFill>
                  <a:schemeClr val="tx1"/>
                </a:solidFill>
              </a:defRPr>
            </a:lvl1pPr>
          </a:lstStyle>
          <a:p>
            <a:pPr>
              <a:defRPr/>
            </a:pPr>
            <a:fld id="{03BA23CF-AA30-4A18-B744-605C3E9DBF07}" type="slidenum">
              <a:rPr lang="en-US" smtClean="0"/>
              <a:pPr>
                <a:defRPr/>
              </a:pPr>
              <a:t>‹#›</a:t>
            </a:fld>
            <a:endParaRPr lang="en-US"/>
          </a:p>
        </p:txBody>
      </p:sp>
      <p:pic>
        <p:nvPicPr>
          <p:cNvPr id="6" name="Picture 27" descr="ti_logo_powerpoint_1_line.png"/>
          <p:cNvPicPr>
            <a:picLocks noChangeAspect="1"/>
          </p:cNvPicPr>
          <p:nvPr userDrawn="1"/>
        </p:nvPicPr>
        <p:blipFill>
          <a:blip r:embed="rId3" cstate="print"/>
          <a:srcRect/>
          <a:stretch>
            <a:fillRect/>
          </a:stretch>
        </p:blipFill>
        <p:spPr bwMode="auto">
          <a:xfrm>
            <a:off x="7329362" y="4782264"/>
            <a:ext cx="1562364" cy="193146"/>
          </a:xfrm>
          <a:prstGeom prst="rect">
            <a:avLst/>
          </a:prstGeom>
          <a:noFill/>
          <a:ln w="9525">
            <a:noFill/>
            <a:miter lim="800000"/>
            <a:headEnd/>
            <a:tailEnd/>
          </a:ln>
        </p:spPr>
      </p:pic>
    </p:spTree>
    <p:extLst>
      <p:ext uri="{BB962C8B-B14F-4D97-AF65-F5344CB8AC3E}">
        <p14:creationId xmlns:p14="http://schemas.microsoft.com/office/powerpoint/2010/main" val="1884946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5" name="Rectangle 24">
            <a:extLst>
              <a:ext uri="{FF2B5EF4-FFF2-40B4-BE49-F238E27FC236}">
                <a16:creationId xmlns:a16="http://schemas.microsoft.com/office/drawing/2014/main" id="{73F1F293-7B5B-6248-AEF0-BCB7B73543E3}"/>
              </a:ext>
            </a:extLst>
          </p:cNvPr>
          <p:cNvSpPr>
            <a:spLocks noGrp="1" noChangeArrowheads="1"/>
          </p:cNvSpPr>
          <p:nvPr>
            <p:ph type="sldNum" sz="quarter" idx="10"/>
          </p:nvPr>
        </p:nvSpPr>
        <p:spPr>
          <a:xfrm>
            <a:off x="6642100" y="4439927"/>
            <a:ext cx="2133600" cy="154782"/>
          </a:xfrm>
        </p:spPr>
        <p:txBody>
          <a:bodyPr/>
          <a:lstStyle>
            <a:lvl1pPr>
              <a:defRPr/>
            </a:lvl1pPr>
          </a:lstStyle>
          <a:p>
            <a:pPr>
              <a:defRPr/>
            </a:pPr>
            <a:fld id="{03BA23CF-AA30-4A18-B744-605C3E9DBF07}" type="slidenum">
              <a:rPr lang="en-US"/>
              <a:pPr>
                <a:defRPr/>
              </a:pPr>
              <a:t>‹#›</a:t>
            </a:fld>
            <a:endParaRPr lang="en-US"/>
          </a:p>
        </p:txBody>
      </p:sp>
      <p:pic>
        <p:nvPicPr>
          <p:cNvPr id="6" name="Picture 5" descr="A picture containing drawing, cup&#10;&#10;Description automatically generated">
            <a:extLst>
              <a:ext uri="{FF2B5EF4-FFF2-40B4-BE49-F238E27FC236}">
                <a16:creationId xmlns:a16="http://schemas.microsoft.com/office/drawing/2014/main" id="{7CC34E39-7310-7442-846F-66689DD005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29868" y="4782676"/>
            <a:ext cx="1563597" cy="191106"/>
          </a:xfrm>
          <a:prstGeom prst="rect">
            <a:avLst/>
          </a:prstGeom>
        </p:spPr>
      </p:pic>
    </p:spTree>
    <p:extLst>
      <p:ext uri="{BB962C8B-B14F-4D97-AF65-F5344CB8AC3E}">
        <p14:creationId xmlns:p14="http://schemas.microsoft.com/office/powerpoint/2010/main" val="2767251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333378" y="786357"/>
            <a:ext cx="8467725" cy="3709449"/>
          </a:xfrm>
        </p:spPr>
        <p:txBody>
          <a:bodyPr/>
          <a:lstStyle>
            <a:lvl1pPr>
              <a:spcBef>
                <a:spcPts val="667"/>
              </a:spcBef>
              <a:defRPr/>
            </a:lvl1pPr>
            <a:lvl3pPr>
              <a:defRPr sz="1500"/>
            </a:lvl3pPr>
            <a:lvl4pPr>
              <a:defRPr sz="1500"/>
            </a:lvl4pPr>
            <a:lvl5pPr>
              <a:defRPr sz="15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pPr>
                <a:defRPr/>
              </a:pPr>
              <a:t>‹#›</a:t>
            </a:fld>
            <a:endParaRPr lang="en-US"/>
          </a:p>
        </p:txBody>
      </p:sp>
      <p:pic>
        <p:nvPicPr>
          <p:cNvPr id="5" name="Picture 27" descr="ti_logo_powerpoint_1_line.png"/>
          <p:cNvPicPr>
            <a:picLocks noChangeAspect="1"/>
          </p:cNvPicPr>
          <p:nvPr userDrawn="1"/>
        </p:nvPicPr>
        <p:blipFill>
          <a:blip r:embed="rId2" cstate="print"/>
          <a:srcRect/>
          <a:stretch>
            <a:fillRect/>
          </a:stretch>
        </p:blipFill>
        <p:spPr bwMode="auto">
          <a:xfrm>
            <a:off x="7329362" y="4782264"/>
            <a:ext cx="1562364" cy="193146"/>
          </a:xfrm>
          <a:prstGeom prst="rect">
            <a:avLst/>
          </a:prstGeom>
          <a:noFill/>
          <a:ln w="9525">
            <a:noFill/>
            <a:miter lim="800000"/>
            <a:headEnd/>
            <a:tailEnd/>
          </a:ln>
        </p:spPr>
      </p:pic>
    </p:spTree>
    <p:extLst>
      <p:ext uri="{BB962C8B-B14F-4D97-AF65-F5344CB8AC3E}">
        <p14:creationId xmlns:p14="http://schemas.microsoft.com/office/powerpoint/2010/main" val="2654343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333375" y="889398"/>
            <a:ext cx="4157663"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3438" y="889398"/>
            <a:ext cx="4157662"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pPr>
                <a:defRPr/>
              </a:pPr>
              <a:t>‹#›</a:t>
            </a:fld>
            <a:endParaRPr lang="en-US"/>
          </a:p>
        </p:txBody>
      </p:sp>
      <p:pic>
        <p:nvPicPr>
          <p:cNvPr id="6" name="Picture 27" descr="ti_logo_powerpoint_1_line.png"/>
          <p:cNvPicPr>
            <a:picLocks noChangeAspect="1"/>
          </p:cNvPicPr>
          <p:nvPr userDrawn="1"/>
        </p:nvPicPr>
        <p:blipFill>
          <a:blip r:embed="rId2" cstate="print"/>
          <a:srcRect/>
          <a:stretch>
            <a:fillRect/>
          </a:stretch>
        </p:blipFill>
        <p:spPr bwMode="auto">
          <a:xfrm>
            <a:off x="7329362" y="4782264"/>
            <a:ext cx="1562364" cy="193146"/>
          </a:xfrm>
          <a:prstGeom prst="rect">
            <a:avLst/>
          </a:prstGeom>
          <a:noFill/>
          <a:ln w="9525">
            <a:noFill/>
            <a:miter lim="800000"/>
            <a:headEnd/>
            <a:tailEnd/>
          </a:ln>
        </p:spPr>
      </p:pic>
    </p:spTree>
    <p:extLst>
      <p:ext uri="{BB962C8B-B14F-4D97-AF65-F5344CB8AC3E}">
        <p14:creationId xmlns:p14="http://schemas.microsoft.com/office/powerpoint/2010/main" val="2850988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Edit Master text styles</a:t>
            </a:r>
          </a:p>
        </p:txBody>
      </p:sp>
      <p:sp>
        <p:nvSpPr>
          <p:cNvPr id="4" name="Content Placeholder 3"/>
          <p:cNvSpPr>
            <a:spLocks noGrp="1"/>
          </p:cNvSpPr>
          <p:nvPr>
            <p:ph sz="half" idx="2"/>
          </p:nvPr>
        </p:nvSpPr>
        <p:spPr>
          <a:xfrm>
            <a:off x="457200" y="1631157"/>
            <a:ext cx="4040188"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Edit Master text styles</a:t>
            </a:r>
          </a:p>
        </p:txBody>
      </p:sp>
      <p:sp>
        <p:nvSpPr>
          <p:cNvPr id="6" name="Content Placeholder 5"/>
          <p:cNvSpPr>
            <a:spLocks noGrp="1"/>
          </p:cNvSpPr>
          <p:nvPr>
            <p:ph sz="quarter" idx="4"/>
          </p:nvPr>
        </p:nvSpPr>
        <p:spPr>
          <a:xfrm>
            <a:off x="4645028" y="1631157"/>
            <a:ext cx="4041775"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pPr>
                <a:defRPr/>
              </a:pPr>
              <a:t>‹#›</a:t>
            </a:fld>
            <a:endParaRPr lang="en-US"/>
          </a:p>
        </p:txBody>
      </p:sp>
      <p:pic>
        <p:nvPicPr>
          <p:cNvPr id="8" name="Picture 27" descr="ti_logo_powerpoint_1_line.png"/>
          <p:cNvPicPr>
            <a:picLocks noChangeAspect="1"/>
          </p:cNvPicPr>
          <p:nvPr userDrawn="1"/>
        </p:nvPicPr>
        <p:blipFill>
          <a:blip r:embed="rId2" cstate="print"/>
          <a:srcRect/>
          <a:stretch>
            <a:fillRect/>
          </a:stretch>
        </p:blipFill>
        <p:spPr bwMode="auto">
          <a:xfrm>
            <a:off x="7329362" y="4782264"/>
            <a:ext cx="1562364" cy="193146"/>
          </a:xfrm>
          <a:prstGeom prst="rect">
            <a:avLst/>
          </a:prstGeom>
          <a:noFill/>
          <a:ln w="9525">
            <a:noFill/>
            <a:miter lim="800000"/>
            <a:headEnd/>
            <a:tailEnd/>
          </a:ln>
        </p:spPr>
      </p:pic>
    </p:spTree>
    <p:extLst>
      <p:ext uri="{BB962C8B-B14F-4D97-AF65-F5344CB8AC3E}">
        <p14:creationId xmlns:p14="http://schemas.microsoft.com/office/powerpoint/2010/main" val="1353773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pPr>
                <a:defRPr/>
              </a:pPr>
              <a:t>‹#›</a:t>
            </a:fld>
            <a:endParaRPr lang="en-US"/>
          </a:p>
        </p:txBody>
      </p:sp>
      <p:pic>
        <p:nvPicPr>
          <p:cNvPr id="4" name="Picture 27" descr="ti_logo_powerpoint_1_line.png"/>
          <p:cNvPicPr>
            <a:picLocks noChangeAspect="1"/>
          </p:cNvPicPr>
          <p:nvPr userDrawn="1"/>
        </p:nvPicPr>
        <p:blipFill>
          <a:blip r:embed="rId2" cstate="print"/>
          <a:srcRect/>
          <a:stretch>
            <a:fillRect/>
          </a:stretch>
        </p:blipFill>
        <p:spPr bwMode="auto">
          <a:xfrm>
            <a:off x="7329362" y="4782264"/>
            <a:ext cx="1562364" cy="193146"/>
          </a:xfrm>
          <a:prstGeom prst="rect">
            <a:avLst/>
          </a:prstGeom>
          <a:noFill/>
          <a:ln w="9525">
            <a:noFill/>
            <a:miter lim="800000"/>
            <a:headEnd/>
            <a:tailEnd/>
          </a:ln>
        </p:spPr>
      </p:pic>
    </p:spTree>
    <p:extLst>
      <p:ext uri="{BB962C8B-B14F-4D97-AF65-F5344CB8AC3E}">
        <p14:creationId xmlns:p14="http://schemas.microsoft.com/office/powerpoint/2010/main" val="2523704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8"/>
          </a:xfrm>
        </p:spPr>
        <p:txBody>
          <a:bodyPr anchor="b"/>
          <a:lstStyle>
            <a:lvl1pPr algn="l">
              <a:defRPr sz="2700" b="1">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04788"/>
            <a:ext cx="5111750" cy="4389835"/>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076325"/>
            <a:ext cx="3008313" cy="3518298"/>
          </a:xfrm>
        </p:spPr>
        <p:txBody>
          <a:bodyPr/>
          <a:lstStyle>
            <a:lvl1pPr marL="0" indent="0">
              <a:buNone/>
              <a:defRPr sz="1700"/>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a:t>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B97EEC-B5BC-42C5-B73F-31CC660D4D8A}" type="slidenum">
              <a:rPr lang="en-US"/>
              <a:pPr>
                <a:defRPr/>
              </a:pPr>
              <a:t>‹#›</a:t>
            </a:fld>
            <a:endParaRPr lang="en-US"/>
          </a:p>
        </p:txBody>
      </p:sp>
      <p:pic>
        <p:nvPicPr>
          <p:cNvPr id="6" name="Picture 27" descr="ti_logo_powerpoint_1_line.png"/>
          <p:cNvPicPr>
            <a:picLocks noChangeAspect="1"/>
          </p:cNvPicPr>
          <p:nvPr userDrawn="1"/>
        </p:nvPicPr>
        <p:blipFill>
          <a:blip r:embed="rId2" cstate="print"/>
          <a:srcRect/>
          <a:stretch>
            <a:fillRect/>
          </a:stretch>
        </p:blipFill>
        <p:spPr bwMode="auto">
          <a:xfrm>
            <a:off x="7329362" y="4782264"/>
            <a:ext cx="1562364" cy="193146"/>
          </a:xfrm>
          <a:prstGeom prst="rect">
            <a:avLst/>
          </a:prstGeom>
          <a:noFill/>
          <a:ln w="9525">
            <a:noFill/>
            <a:miter lim="800000"/>
            <a:headEnd/>
            <a:tailEnd/>
          </a:ln>
        </p:spPr>
      </p:pic>
    </p:spTree>
    <p:extLst>
      <p:ext uri="{BB962C8B-B14F-4D97-AF65-F5344CB8AC3E}">
        <p14:creationId xmlns:p14="http://schemas.microsoft.com/office/powerpoint/2010/main" val="42726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333378" y="794149"/>
            <a:ext cx="8467725" cy="3701653"/>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30" name="Rectangle 6"/>
          <p:cNvSpPr>
            <a:spLocks noGrp="1" noChangeArrowheads="1"/>
          </p:cNvSpPr>
          <p:nvPr>
            <p:ph type="sldNum" sz="quarter" idx="4"/>
          </p:nvPr>
        </p:nvSpPr>
        <p:spPr bwMode="auto">
          <a:xfrm>
            <a:off x="6667503" y="444279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6C70261-DCF8-4A97-9502-E8EEF2364CDE}" type="slidenum">
              <a:rPr kumimoji="0" lang="en-US" sz="7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7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3" name="Straight Connector 2">
            <a:extLst>
              <a:ext uri="{FF2B5EF4-FFF2-40B4-BE49-F238E27FC236}">
                <a16:creationId xmlns:a16="http://schemas.microsoft.com/office/drawing/2014/main" id="{92663C74-62AB-B64B-BCBB-0866ABE6E2D3}"/>
              </a:ext>
            </a:extLst>
          </p:cNvPr>
          <p:cNvCxnSpPr>
            <a:cxnSpLocks/>
          </p:cNvCxnSpPr>
          <p:nvPr userDrawn="1"/>
        </p:nvCxnSpPr>
        <p:spPr>
          <a:xfrm>
            <a:off x="0" y="4656947"/>
            <a:ext cx="892889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6377819"/>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Lst>
  <p:hf hdr="0" ftr="0" dt="0"/>
  <p:txStyles>
    <p:title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p:titleStyle>
    <p:bodyStyle>
      <a:lvl1pPr marL="189124" indent="-189124" algn="l" rtl="0" eaLnBrk="1" fontAlgn="base" hangingPunct="1">
        <a:spcBef>
          <a:spcPts val="667"/>
        </a:spcBef>
        <a:spcAft>
          <a:spcPct val="0"/>
        </a:spcAft>
        <a:buChar char="•"/>
        <a:defRPr sz="1800">
          <a:solidFill>
            <a:schemeClr val="tx1"/>
          </a:solidFill>
          <a:latin typeface="+mn-lt"/>
          <a:ea typeface="+mn-ea"/>
          <a:cs typeface="+mn-cs"/>
        </a:defRPr>
      </a:lvl1pPr>
      <a:lvl2pPr marL="478763" indent="-194416" algn="l" rtl="0" eaLnBrk="1" fontAlgn="base" hangingPunct="1">
        <a:spcBef>
          <a:spcPct val="20000"/>
        </a:spcBef>
        <a:spcAft>
          <a:spcPct val="0"/>
        </a:spcAft>
        <a:buChar char="–"/>
        <a:defRPr sz="1600">
          <a:solidFill>
            <a:schemeClr val="tx1"/>
          </a:solidFill>
          <a:latin typeface="+mn-lt"/>
        </a:defRPr>
      </a:lvl2pPr>
      <a:lvl3pPr marL="711530" indent="-137548" algn="l" rtl="0" eaLnBrk="1" fontAlgn="base" hangingPunct="1">
        <a:spcBef>
          <a:spcPct val="15000"/>
        </a:spcBef>
        <a:spcAft>
          <a:spcPct val="0"/>
        </a:spcAft>
        <a:buChar char="•"/>
        <a:defRPr sz="1600">
          <a:solidFill>
            <a:schemeClr val="tx1"/>
          </a:solidFill>
          <a:latin typeface="+mn-lt"/>
        </a:defRPr>
      </a:lvl3pPr>
      <a:lvl4pPr marL="1001168" indent="-194416" algn="l" rtl="0" eaLnBrk="1" fontAlgn="base" hangingPunct="1">
        <a:spcBef>
          <a:spcPct val="5000"/>
        </a:spcBef>
        <a:spcAft>
          <a:spcPct val="0"/>
        </a:spcAft>
        <a:buChar char="–"/>
        <a:defRPr sz="1600">
          <a:solidFill>
            <a:schemeClr val="tx1"/>
          </a:solidFill>
          <a:latin typeface="+mn-lt"/>
        </a:defRPr>
      </a:lvl4pPr>
      <a:lvl5pPr marL="1240546" indent="-144163" algn="l" rtl="0" eaLnBrk="1" fontAlgn="base" hangingPunct="1">
        <a:spcBef>
          <a:spcPct val="0"/>
        </a:spcBef>
        <a:spcAft>
          <a:spcPct val="0"/>
        </a:spcAft>
        <a:buChar char="»"/>
        <a:defRPr sz="1600">
          <a:solidFill>
            <a:schemeClr val="tx1"/>
          </a:solidFill>
          <a:latin typeface="+mn-lt"/>
        </a:defRPr>
      </a:lvl5pPr>
      <a:lvl6pPr marL="1621441" indent="-144163" algn="l" rtl="0" eaLnBrk="1" fontAlgn="base" hangingPunct="1">
        <a:spcBef>
          <a:spcPct val="0"/>
        </a:spcBef>
        <a:spcAft>
          <a:spcPct val="0"/>
        </a:spcAft>
        <a:buChar char="»"/>
        <a:defRPr sz="1300">
          <a:solidFill>
            <a:schemeClr val="tx1"/>
          </a:solidFill>
          <a:latin typeface="+mn-lt"/>
        </a:defRPr>
      </a:lvl6pPr>
      <a:lvl7pPr marL="2002336" indent="-144163" algn="l" rtl="0" eaLnBrk="1" fontAlgn="base" hangingPunct="1">
        <a:spcBef>
          <a:spcPct val="0"/>
        </a:spcBef>
        <a:spcAft>
          <a:spcPct val="0"/>
        </a:spcAft>
        <a:buChar char="»"/>
        <a:defRPr sz="1300">
          <a:solidFill>
            <a:schemeClr val="tx1"/>
          </a:solidFill>
          <a:latin typeface="+mn-lt"/>
        </a:defRPr>
      </a:lvl7pPr>
      <a:lvl8pPr marL="2383230" indent="-144163" algn="l" rtl="0" eaLnBrk="1" fontAlgn="base" hangingPunct="1">
        <a:spcBef>
          <a:spcPct val="0"/>
        </a:spcBef>
        <a:spcAft>
          <a:spcPct val="0"/>
        </a:spcAft>
        <a:buChar char="»"/>
        <a:defRPr sz="1300">
          <a:solidFill>
            <a:schemeClr val="tx1"/>
          </a:solidFill>
          <a:latin typeface="+mn-lt"/>
        </a:defRPr>
      </a:lvl8pPr>
      <a:lvl9pPr marL="2764124" indent="-144163" algn="l" rtl="0" eaLnBrk="1" fontAlgn="base" hangingPunct="1">
        <a:spcBef>
          <a:spcPct val="0"/>
        </a:spcBef>
        <a:spcAft>
          <a:spcPct val="0"/>
        </a:spcAft>
        <a:buChar char="»"/>
        <a:defRPr sz="1300">
          <a:solidFill>
            <a:schemeClr val="tx1"/>
          </a:solidFill>
          <a:latin typeface="+mn-lt"/>
        </a:defRPr>
      </a:lvl9pPr>
    </p:bodyStyle>
    <p:otherStyle>
      <a:defPPr>
        <a:defRPr lang="en-US"/>
      </a:defPPr>
      <a:lvl1pPr marL="0" algn="l" defTabSz="761790" rtl="0" eaLnBrk="1" latinLnBrk="0" hangingPunct="1">
        <a:defRPr sz="1500" kern="1200">
          <a:solidFill>
            <a:schemeClr val="tx1"/>
          </a:solidFill>
          <a:latin typeface="+mn-lt"/>
          <a:ea typeface="+mn-ea"/>
          <a:cs typeface="+mn-cs"/>
        </a:defRPr>
      </a:lvl1pPr>
      <a:lvl2pPr marL="380895" algn="l" defTabSz="761790" rtl="0" eaLnBrk="1" latinLnBrk="0" hangingPunct="1">
        <a:defRPr sz="1500" kern="1200">
          <a:solidFill>
            <a:schemeClr val="tx1"/>
          </a:solidFill>
          <a:latin typeface="+mn-lt"/>
          <a:ea typeface="+mn-ea"/>
          <a:cs typeface="+mn-cs"/>
        </a:defRPr>
      </a:lvl2pPr>
      <a:lvl3pPr marL="761790" algn="l" defTabSz="761790" rtl="0" eaLnBrk="1" latinLnBrk="0" hangingPunct="1">
        <a:defRPr sz="1500" kern="1200">
          <a:solidFill>
            <a:schemeClr val="tx1"/>
          </a:solidFill>
          <a:latin typeface="+mn-lt"/>
          <a:ea typeface="+mn-ea"/>
          <a:cs typeface="+mn-cs"/>
        </a:defRPr>
      </a:lvl3pPr>
      <a:lvl4pPr marL="1142683" algn="l" defTabSz="761790" rtl="0" eaLnBrk="1" latinLnBrk="0" hangingPunct="1">
        <a:defRPr sz="1500" kern="1200">
          <a:solidFill>
            <a:schemeClr val="tx1"/>
          </a:solidFill>
          <a:latin typeface="+mn-lt"/>
          <a:ea typeface="+mn-ea"/>
          <a:cs typeface="+mn-cs"/>
        </a:defRPr>
      </a:lvl4pPr>
      <a:lvl5pPr marL="1523573" algn="l" defTabSz="761790" rtl="0" eaLnBrk="1" latinLnBrk="0" hangingPunct="1">
        <a:defRPr sz="1500" kern="1200">
          <a:solidFill>
            <a:schemeClr val="tx1"/>
          </a:solidFill>
          <a:latin typeface="+mn-lt"/>
          <a:ea typeface="+mn-ea"/>
          <a:cs typeface="+mn-cs"/>
        </a:defRPr>
      </a:lvl5pPr>
      <a:lvl6pPr marL="1904467" algn="l" defTabSz="761790" rtl="0" eaLnBrk="1" latinLnBrk="0" hangingPunct="1">
        <a:defRPr sz="1500" kern="1200">
          <a:solidFill>
            <a:schemeClr val="tx1"/>
          </a:solidFill>
          <a:latin typeface="+mn-lt"/>
          <a:ea typeface="+mn-ea"/>
          <a:cs typeface="+mn-cs"/>
        </a:defRPr>
      </a:lvl6pPr>
      <a:lvl7pPr marL="2285362" algn="l" defTabSz="761790" rtl="0" eaLnBrk="1" latinLnBrk="0" hangingPunct="1">
        <a:defRPr sz="1500" kern="1200">
          <a:solidFill>
            <a:schemeClr val="tx1"/>
          </a:solidFill>
          <a:latin typeface="+mn-lt"/>
          <a:ea typeface="+mn-ea"/>
          <a:cs typeface="+mn-cs"/>
        </a:defRPr>
      </a:lvl7pPr>
      <a:lvl8pPr marL="2666253" algn="l" defTabSz="761790" rtl="0" eaLnBrk="1" latinLnBrk="0" hangingPunct="1">
        <a:defRPr sz="1500" kern="1200">
          <a:solidFill>
            <a:schemeClr val="tx1"/>
          </a:solidFill>
          <a:latin typeface="+mn-lt"/>
          <a:ea typeface="+mn-ea"/>
          <a:cs typeface="+mn-cs"/>
        </a:defRPr>
      </a:lvl8pPr>
      <a:lvl9pPr marL="3047146" algn="l" defTabSz="76179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68A065-9139-244A-86CE-7E7BF673FC0F}"/>
              </a:ext>
            </a:extLst>
          </p:cNvPr>
          <p:cNvSpPr>
            <a:spLocks noGrp="1"/>
          </p:cNvSpPr>
          <p:nvPr>
            <p:ph type="ctrTitle"/>
          </p:nvPr>
        </p:nvSpPr>
        <p:spPr/>
        <p:txBody>
          <a:bodyPr/>
          <a:lstStyle/>
          <a:p>
            <a:r>
              <a:rPr lang="en-US" dirty="0"/>
              <a:t>MSPM0G3519 Flash Bank Swap Guide</a:t>
            </a:r>
          </a:p>
        </p:txBody>
      </p:sp>
      <p:sp>
        <p:nvSpPr>
          <p:cNvPr id="5" name="Rectangle 24">
            <a:extLst>
              <a:ext uri="{FF2B5EF4-FFF2-40B4-BE49-F238E27FC236}">
                <a16:creationId xmlns:a16="http://schemas.microsoft.com/office/drawing/2014/main" id="{BF4BDD6C-DF5D-6045-B8B0-A93D8BE41299}"/>
              </a:ext>
            </a:extLst>
          </p:cNvPr>
          <p:cNvSpPr>
            <a:spLocks noGrp="1" noChangeArrowheads="1"/>
          </p:cNvSpPr>
          <p:nvPr>
            <p:ph type="sldNum" sz="quarter" idx="10"/>
          </p:nvPr>
        </p:nvSpPr>
        <p:spPr>
          <a:xfrm>
            <a:off x="6667500" y="4448217"/>
            <a:ext cx="2133600" cy="154782"/>
          </a:xfrm>
        </p:spPr>
        <p:txBody>
          <a:bodyPr/>
          <a:lstStyle/>
          <a:p>
            <a:fld id="{07B5736C-021E-4EDA-A2F9-FF199D20DBAA}" type="slidenum">
              <a:rPr lang="en-US" smtClean="0"/>
              <a:pPr/>
              <a:t>1</a:t>
            </a:fld>
            <a:endParaRPr lang="en-US"/>
          </a:p>
        </p:txBody>
      </p:sp>
      <p:sp>
        <p:nvSpPr>
          <p:cNvPr id="3" name="TextBox 2">
            <a:extLst>
              <a:ext uri="{FF2B5EF4-FFF2-40B4-BE49-F238E27FC236}">
                <a16:creationId xmlns:a16="http://schemas.microsoft.com/office/drawing/2014/main" id="{F684BEDD-C603-4678-9FC6-986529D82FAB}"/>
              </a:ext>
            </a:extLst>
          </p:cNvPr>
          <p:cNvSpPr txBox="1"/>
          <p:nvPr/>
        </p:nvSpPr>
        <p:spPr>
          <a:xfrm>
            <a:off x="524540" y="2970028"/>
            <a:ext cx="1890326" cy="646331"/>
          </a:xfrm>
          <a:prstGeom prst="rect">
            <a:avLst/>
          </a:prstGeom>
          <a:noFill/>
        </p:spPr>
        <p:txBody>
          <a:bodyPr wrap="none" rtlCol="0">
            <a:spAutoFit/>
          </a:bodyPr>
          <a:lstStyle/>
          <a:p>
            <a:r>
              <a:rPr lang="en-US" b="1" dirty="0"/>
              <a:t>MSP HSM A</a:t>
            </a:r>
            <a:r>
              <a:rPr lang="en-US" altLang="zh-CN" b="1" dirty="0"/>
              <a:t>pps</a:t>
            </a:r>
          </a:p>
          <a:p>
            <a:r>
              <a:rPr lang="en-US" b="1" dirty="0"/>
              <a:t>Sep.23, 2024</a:t>
            </a:r>
          </a:p>
        </p:txBody>
      </p:sp>
    </p:spTree>
    <p:extLst>
      <p:ext uri="{BB962C8B-B14F-4D97-AF65-F5344CB8AC3E}">
        <p14:creationId xmlns:p14="http://schemas.microsoft.com/office/powerpoint/2010/main" val="1929176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9484D-2E17-4545-B814-57978067614B}"/>
              </a:ext>
            </a:extLst>
          </p:cNvPr>
          <p:cNvSpPr>
            <a:spLocks noGrp="1"/>
          </p:cNvSpPr>
          <p:nvPr>
            <p:ph type="title"/>
          </p:nvPr>
        </p:nvSpPr>
        <p:spPr/>
        <p:txBody>
          <a:bodyPr/>
          <a:lstStyle/>
          <a:p>
            <a:r>
              <a:rPr lang="en-US" dirty="0"/>
              <a:t>Bank Swap Function Description</a:t>
            </a:r>
          </a:p>
        </p:txBody>
      </p:sp>
      <p:sp>
        <p:nvSpPr>
          <p:cNvPr id="3" name="Slide Number Placeholder 2">
            <a:extLst>
              <a:ext uri="{FF2B5EF4-FFF2-40B4-BE49-F238E27FC236}">
                <a16:creationId xmlns:a16="http://schemas.microsoft.com/office/drawing/2014/main" id="{5B57BABF-7DF4-46F2-8657-DBCF24BC4AE2}"/>
              </a:ext>
            </a:extLst>
          </p:cNvPr>
          <p:cNvSpPr>
            <a:spLocks noGrp="1"/>
          </p:cNvSpPr>
          <p:nvPr>
            <p:ph type="sldNum" sz="quarter" idx="10"/>
          </p:nvPr>
        </p:nvSpPr>
        <p:spPr>
          <a:xfrm>
            <a:off x="6716364" y="4836506"/>
            <a:ext cx="2133600" cy="154782"/>
          </a:xfrm>
        </p:spPr>
        <p:txBody>
          <a:bodyPr/>
          <a:lstStyle/>
          <a:p>
            <a:pPr>
              <a:defRPr/>
            </a:pPr>
            <a:fld id="{D4C52F08-588C-488E-A5AB-DF69250DE862}" type="slidenum">
              <a:rPr lang="en-US" smtClean="0"/>
              <a:pPr>
                <a:defRPr/>
              </a:pPr>
              <a:t>2</a:t>
            </a:fld>
            <a:endParaRPr lang="en-US"/>
          </a:p>
        </p:txBody>
      </p:sp>
      <p:sp>
        <p:nvSpPr>
          <p:cNvPr id="11" name="TextBox 10">
            <a:extLst>
              <a:ext uri="{FF2B5EF4-FFF2-40B4-BE49-F238E27FC236}">
                <a16:creationId xmlns:a16="http://schemas.microsoft.com/office/drawing/2014/main" id="{183DB7BF-85E2-4300-80F2-E614D87F45F5}"/>
              </a:ext>
            </a:extLst>
          </p:cNvPr>
          <p:cNvSpPr txBox="1"/>
          <p:nvPr/>
        </p:nvSpPr>
        <p:spPr>
          <a:xfrm>
            <a:off x="290623" y="587902"/>
            <a:ext cx="3238387" cy="307777"/>
          </a:xfrm>
          <a:prstGeom prst="rect">
            <a:avLst/>
          </a:prstGeom>
          <a:noFill/>
        </p:spPr>
        <p:txBody>
          <a:bodyPr wrap="none" rtlCol="0">
            <a:spAutoFit/>
          </a:bodyPr>
          <a:lstStyle/>
          <a:p>
            <a:pPr marL="342900" indent="-342900">
              <a:buFont typeface="Arial" panose="020B0604020202020204" pitchFamily="34" charset="0"/>
              <a:buChar char="•"/>
            </a:pPr>
            <a:r>
              <a:rPr lang="en-US" sz="1400" dirty="0"/>
              <a:t>G3519 will include two code bank:</a:t>
            </a:r>
          </a:p>
        </p:txBody>
      </p:sp>
      <p:pic>
        <p:nvPicPr>
          <p:cNvPr id="14" name="Picture 13">
            <a:extLst>
              <a:ext uri="{FF2B5EF4-FFF2-40B4-BE49-F238E27FC236}">
                <a16:creationId xmlns:a16="http://schemas.microsoft.com/office/drawing/2014/main" id="{2F13716E-03F2-41B7-AA57-0DBB21D07DDB}"/>
              </a:ext>
            </a:extLst>
          </p:cNvPr>
          <p:cNvPicPr>
            <a:picLocks noChangeAspect="1"/>
          </p:cNvPicPr>
          <p:nvPr/>
        </p:nvPicPr>
        <p:blipFill>
          <a:blip r:embed="rId2"/>
          <a:stretch>
            <a:fillRect/>
          </a:stretch>
        </p:blipFill>
        <p:spPr>
          <a:xfrm>
            <a:off x="491633" y="969071"/>
            <a:ext cx="7372729" cy="800141"/>
          </a:xfrm>
          <a:prstGeom prst="rect">
            <a:avLst/>
          </a:prstGeom>
        </p:spPr>
      </p:pic>
      <p:sp>
        <p:nvSpPr>
          <p:cNvPr id="15" name="TextBox 14">
            <a:extLst>
              <a:ext uri="{FF2B5EF4-FFF2-40B4-BE49-F238E27FC236}">
                <a16:creationId xmlns:a16="http://schemas.microsoft.com/office/drawing/2014/main" id="{FF6FEBA1-1530-4BD6-9378-1AE61B1F8EFC}"/>
              </a:ext>
            </a:extLst>
          </p:cNvPr>
          <p:cNvSpPr txBox="1"/>
          <p:nvPr/>
        </p:nvSpPr>
        <p:spPr>
          <a:xfrm>
            <a:off x="290623" y="1950653"/>
            <a:ext cx="7300396" cy="2816156"/>
          </a:xfrm>
          <a:prstGeom prst="rect">
            <a:avLst/>
          </a:prstGeom>
          <a:noFill/>
        </p:spPr>
        <p:txBody>
          <a:bodyPr wrap="none" rtlCol="0">
            <a:spAutoFit/>
          </a:bodyPr>
          <a:lstStyle/>
          <a:p>
            <a:pPr marL="342900" indent="-342900">
              <a:buFont typeface="Arial" panose="020B0604020202020204" pitchFamily="34" charset="0"/>
              <a:buChar char="•"/>
            </a:pPr>
            <a:r>
              <a:rPr lang="en-US" sz="1400" dirty="0"/>
              <a:t>MCU will run in BANK0 default after POR/BOR</a:t>
            </a:r>
          </a:p>
          <a:p>
            <a:pPr marL="342900" indent="-342900">
              <a:buFont typeface="Arial" panose="020B0604020202020204" pitchFamily="34" charset="0"/>
              <a:buChar char="•"/>
            </a:pPr>
            <a:r>
              <a:rPr lang="en-US" sz="1400" dirty="0"/>
              <a:t>Bank swap function need to enable by change NONMAIN region</a:t>
            </a:r>
          </a:p>
          <a:p>
            <a:pPr marL="723795" lvl="1" indent="-342900">
              <a:buFont typeface="Arial" panose="020B0604020202020204" pitchFamily="34" charset="0"/>
              <a:buChar char="•"/>
            </a:pPr>
            <a:r>
              <a:rPr lang="en-US" sz="1400" dirty="0"/>
              <a:t>Enable CSC function</a:t>
            </a:r>
          </a:p>
          <a:p>
            <a:pPr marL="723795" lvl="1" indent="-342900">
              <a:buFont typeface="Arial" panose="020B0604020202020204" pitchFamily="34" charset="0"/>
              <a:buChar char="•"/>
            </a:pPr>
            <a:r>
              <a:rPr lang="en-US" sz="1400" dirty="0"/>
              <a:t>INITDONE will not auto release</a:t>
            </a:r>
          </a:p>
          <a:p>
            <a:pPr marL="342900" indent="-342900">
              <a:buFont typeface="Arial" panose="020B0604020202020204" pitchFamily="34" charset="0"/>
              <a:buChar char="•"/>
            </a:pPr>
            <a:r>
              <a:rPr lang="en-US" sz="1400" dirty="0"/>
              <a:t>Swap bank from bank0 to bank1</a:t>
            </a:r>
          </a:p>
          <a:p>
            <a:pPr marL="723795" lvl="1" indent="-342900">
              <a:buFont typeface="Arial" panose="020B0604020202020204" pitchFamily="34" charset="0"/>
              <a:buChar char="•"/>
            </a:pPr>
            <a:r>
              <a:rPr lang="en-US" sz="1400" dirty="0"/>
              <a:t>Set swap bit: </a:t>
            </a:r>
          </a:p>
          <a:p>
            <a:pPr lvl="1"/>
            <a:r>
              <a:rPr lang="en-US" sz="1100" dirty="0">
                <a:solidFill>
                  <a:srgbClr val="92D050"/>
                </a:solidFill>
              </a:rPr>
              <a:t>          </a:t>
            </a:r>
            <a:r>
              <a:rPr lang="en-US" sz="1100" b="1" i="1" dirty="0" err="1">
                <a:solidFill>
                  <a:srgbClr val="00B050"/>
                </a:solidFill>
              </a:rPr>
              <a:t>DL_SYSCTL_executeFromUpperFlashBank</a:t>
            </a:r>
            <a:r>
              <a:rPr lang="en-US" sz="1100" b="1" i="1" dirty="0">
                <a:solidFill>
                  <a:srgbClr val="00B050"/>
                </a:solidFill>
              </a:rPr>
              <a:t>(); // set swap bank to bank1</a:t>
            </a:r>
          </a:p>
          <a:p>
            <a:pPr marL="723795" lvl="1" indent="-342900">
              <a:buFont typeface="Arial" panose="020B0604020202020204" pitchFamily="34" charset="0"/>
              <a:buChar char="•"/>
            </a:pPr>
            <a:r>
              <a:rPr lang="en-US" sz="1400" dirty="0"/>
              <a:t>Issue INITDONE(This will trigger System Reset): </a:t>
            </a:r>
          </a:p>
          <a:p>
            <a:pPr lvl="2"/>
            <a:r>
              <a:rPr lang="en-US" sz="1100" b="1" i="1" dirty="0" err="1">
                <a:solidFill>
                  <a:srgbClr val="00B050"/>
                </a:solidFill>
              </a:rPr>
              <a:t>DL_SYSCTL_issueINITDONE</a:t>
            </a:r>
            <a:r>
              <a:rPr lang="en-US" sz="1100" b="1" i="1" dirty="0">
                <a:solidFill>
                  <a:srgbClr val="00B050"/>
                </a:solidFill>
              </a:rPr>
              <a:t>();  // Issue INITDOEN to trigger System Reset -&gt; swap to bank1</a:t>
            </a:r>
          </a:p>
          <a:p>
            <a:pPr marL="342900" indent="-342900">
              <a:buFont typeface="Arial" panose="020B0604020202020204" pitchFamily="34" charset="0"/>
              <a:buChar char="•"/>
            </a:pPr>
            <a:r>
              <a:rPr lang="en-US" sz="1400" dirty="0"/>
              <a:t>Swap bank from bank1 to bank0</a:t>
            </a:r>
          </a:p>
          <a:p>
            <a:pPr marL="723795" lvl="1" indent="-342900">
              <a:buFont typeface="Arial" panose="020B0604020202020204" pitchFamily="34" charset="0"/>
              <a:buChar char="•"/>
            </a:pPr>
            <a:r>
              <a:rPr lang="en-US" sz="1400" dirty="0"/>
              <a:t>Trigger BOOT Reset: </a:t>
            </a:r>
          </a:p>
          <a:p>
            <a:pPr lvl="1"/>
            <a:r>
              <a:rPr lang="en-US" sz="1100" dirty="0">
                <a:solidFill>
                  <a:srgbClr val="92D050"/>
                </a:solidFill>
              </a:rPr>
              <a:t>          </a:t>
            </a:r>
            <a:r>
              <a:rPr lang="en-US" sz="1100" b="1" i="1" dirty="0" err="1">
                <a:solidFill>
                  <a:srgbClr val="00B050"/>
                </a:solidFill>
              </a:rPr>
              <a:t>DL_SYSCTL_resetDevice</a:t>
            </a:r>
            <a:r>
              <a:rPr lang="en-US" sz="1100" b="1" i="1" dirty="0">
                <a:solidFill>
                  <a:srgbClr val="00B050"/>
                </a:solidFill>
              </a:rPr>
              <a:t>(DL_SYSCTL_RESET_BOOT); // trigger BOOT Reset -&gt; swap to bank0</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1087763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9484D-2E17-4545-B814-57978067614B}"/>
              </a:ext>
            </a:extLst>
          </p:cNvPr>
          <p:cNvSpPr>
            <a:spLocks noGrp="1"/>
          </p:cNvSpPr>
          <p:nvPr>
            <p:ph type="title"/>
          </p:nvPr>
        </p:nvSpPr>
        <p:spPr/>
        <p:txBody>
          <a:bodyPr/>
          <a:lstStyle/>
          <a:p>
            <a:r>
              <a:rPr lang="en-US" altLang="zh-CN" dirty="0"/>
              <a:t>Hands on</a:t>
            </a:r>
            <a:endParaRPr lang="en-US" dirty="0"/>
          </a:p>
        </p:txBody>
      </p:sp>
      <p:sp>
        <p:nvSpPr>
          <p:cNvPr id="3" name="Slide Number Placeholder 2">
            <a:extLst>
              <a:ext uri="{FF2B5EF4-FFF2-40B4-BE49-F238E27FC236}">
                <a16:creationId xmlns:a16="http://schemas.microsoft.com/office/drawing/2014/main" id="{5B57BABF-7DF4-46F2-8657-DBCF24BC4AE2}"/>
              </a:ext>
            </a:extLst>
          </p:cNvPr>
          <p:cNvSpPr>
            <a:spLocks noGrp="1"/>
          </p:cNvSpPr>
          <p:nvPr>
            <p:ph type="sldNum" sz="quarter" idx="10"/>
          </p:nvPr>
        </p:nvSpPr>
        <p:spPr>
          <a:xfrm>
            <a:off x="6716364" y="4836506"/>
            <a:ext cx="2133600" cy="154782"/>
          </a:xfrm>
        </p:spPr>
        <p:txBody>
          <a:bodyPr/>
          <a:lstStyle/>
          <a:p>
            <a:pPr>
              <a:defRPr/>
            </a:pPr>
            <a:fld id="{D4C52F08-588C-488E-A5AB-DF69250DE862}" type="slidenum">
              <a:rPr lang="en-US" smtClean="0"/>
              <a:pPr>
                <a:defRPr/>
              </a:pPr>
              <a:t>3</a:t>
            </a:fld>
            <a:endParaRPr lang="en-US"/>
          </a:p>
        </p:txBody>
      </p:sp>
      <p:sp>
        <p:nvSpPr>
          <p:cNvPr id="10" name="TextBox 9">
            <a:extLst>
              <a:ext uri="{FF2B5EF4-FFF2-40B4-BE49-F238E27FC236}">
                <a16:creationId xmlns:a16="http://schemas.microsoft.com/office/drawing/2014/main" id="{7CC8F46E-9F4C-40B8-8B4E-A914B496067A}"/>
              </a:ext>
            </a:extLst>
          </p:cNvPr>
          <p:cNvSpPr txBox="1"/>
          <p:nvPr/>
        </p:nvSpPr>
        <p:spPr>
          <a:xfrm>
            <a:off x="222010" y="630049"/>
            <a:ext cx="8109188" cy="369332"/>
          </a:xfrm>
          <a:prstGeom prst="rect">
            <a:avLst/>
          </a:prstGeom>
          <a:noFill/>
        </p:spPr>
        <p:txBody>
          <a:bodyPr wrap="square" rtlCol="0">
            <a:spAutoFit/>
          </a:bodyPr>
          <a:lstStyle/>
          <a:p>
            <a:r>
              <a:rPr lang="en-US" dirty="0"/>
              <a:t>Step 1: Change NONMAIN via </a:t>
            </a:r>
            <a:r>
              <a:rPr lang="en-US" dirty="0" err="1"/>
              <a:t>uniFlash</a:t>
            </a:r>
            <a:endParaRPr lang="en-US" dirty="0"/>
          </a:p>
        </p:txBody>
      </p:sp>
      <p:pic>
        <p:nvPicPr>
          <p:cNvPr id="4" name="Picture 3">
            <a:extLst>
              <a:ext uri="{FF2B5EF4-FFF2-40B4-BE49-F238E27FC236}">
                <a16:creationId xmlns:a16="http://schemas.microsoft.com/office/drawing/2014/main" id="{A963D7BE-F0EB-435D-B616-1DC35E310CE7}"/>
              </a:ext>
            </a:extLst>
          </p:cNvPr>
          <p:cNvPicPr>
            <a:picLocks noChangeAspect="1"/>
          </p:cNvPicPr>
          <p:nvPr/>
        </p:nvPicPr>
        <p:blipFill>
          <a:blip r:embed="rId2"/>
          <a:stretch>
            <a:fillRect/>
          </a:stretch>
        </p:blipFill>
        <p:spPr>
          <a:xfrm>
            <a:off x="578499" y="999381"/>
            <a:ext cx="6363027" cy="939848"/>
          </a:xfrm>
          <a:prstGeom prst="rect">
            <a:avLst/>
          </a:prstGeom>
        </p:spPr>
      </p:pic>
      <p:pic>
        <p:nvPicPr>
          <p:cNvPr id="9" name="Picture 8">
            <a:extLst>
              <a:ext uri="{FF2B5EF4-FFF2-40B4-BE49-F238E27FC236}">
                <a16:creationId xmlns:a16="http://schemas.microsoft.com/office/drawing/2014/main" id="{BCF2000F-12AB-4D51-A39F-DA8809757547}"/>
              </a:ext>
            </a:extLst>
          </p:cNvPr>
          <p:cNvPicPr>
            <a:picLocks noChangeAspect="1"/>
          </p:cNvPicPr>
          <p:nvPr/>
        </p:nvPicPr>
        <p:blipFill>
          <a:blip r:embed="rId3"/>
          <a:stretch>
            <a:fillRect/>
          </a:stretch>
        </p:blipFill>
        <p:spPr>
          <a:xfrm>
            <a:off x="4702542" y="2331448"/>
            <a:ext cx="4220574" cy="2112839"/>
          </a:xfrm>
          <a:prstGeom prst="rect">
            <a:avLst/>
          </a:prstGeom>
        </p:spPr>
      </p:pic>
      <p:pic>
        <p:nvPicPr>
          <p:cNvPr id="16" name="Picture 15">
            <a:extLst>
              <a:ext uri="{FF2B5EF4-FFF2-40B4-BE49-F238E27FC236}">
                <a16:creationId xmlns:a16="http://schemas.microsoft.com/office/drawing/2014/main" id="{EA598330-9636-4F2A-9138-104CE7A4E479}"/>
              </a:ext>
            </a:extLst>
          </p:cNvPr>
          <p:cNvPicPr>
            <a:picLocks noChangeAspect="1"/>
          </p:cNvPicPr>
          <p:nvPr/>
        </p:nvPicPr>
        <p:blipFill>
          <a:blip r:embed="rId4"/>
          <a:stretch>
            <a:fillRect/>
          </a:stretch>
        </p:blipFill>
        <p:spPr>
          <a:xfrm>
            <a:off x="69915" y="2331448"/>
            <a:ext cx="4444696" cy="1965380"/>
          </a:xfrm>
          <a:prstGeom prst="rect">
            <a:avLst/>
          </a:prstGeom>
        </p:spPr>
      </p:pic>
    </p:spTree>
    <p:extLst>
      <p:ext uri="{BB962C8B-B14F-4D97-AF65-F5344CB8AC3E}">
        <p14:creationId xmlns:p14="http://schemas.microsoft.com/office/powerpoint/2010/main" val="266097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9484D-2E17-4545-B814-57978067614B}"/>
              </a:ext>
            </a:extLst>
          </p:cNvPr>
          <p:cNvSpPr>
            <a:spLocks noGrp="1"/>
          </p:cNvSpPr>
          <p:nvPr>
            <p:ph type="title"/>
          </p:nvPr>
        </p:nvSpPr>
        <p:spPr/>
        <p:txBody>
          <a:bodyPr/>
          <a:lstStyle/>
          <a:p>
            <a:r>
              <a:rPr lang="en-US" altLang="zh-CN" dirty="0"/>
              <a:t>Hands on</a:t>
            </a:r>
            <a:endParaRPr lang="en-US" dirty="0"/>
          </a:p>
        </p:txBody>
      </p:sp>
      <p:sp>
        <p:nvSpPr>
          <p:cNvPr id="3" name="Slide Number Placeholder 2">
            <a:extLst>
              <a:ext uri="{FF2B5EF4-FFF2-40B4-BE49-F238E27FC236}">
                <a16:creationId xmlns:a16="http://schemas.microsoft.com/office/drawing/2014/main" id="{5B57BABF-7DF4-46F2-8657-DBCF24BC4AE2}"/>
              </a:ext>
            </a:extLst>
          </p:cNvPr>
          <p:cNvSpPr>
            <a:spLocks noGrp="1"/>
          </p:cNvSpPr>
          <p:nvPr>
            <p:ph type="sldNum" sz="quarter" idx="10"/>
          </p:nvPr>
        </p:nvSpPr>
        <p:spPr>
          <a:xfrm>
            <a:off x="6716364" y="4836506"/>
            <a:ext cx="2133600" cy="154782"/>
          </a:xfrm>
        </p:spPr>
        <p:txBody>
          <a:bodyPr/>
          <a:lstStyle/>
          <a:p>
            <a:pPr>
              <a:defRPr/>
            </a:pPr>
            <a:fld id="{D4C52F08-588C-488E-A5AB-DF69250DE862}" type="slidenum">
              <a:rPr lang="en-US" smtClean="0"/>
              <a:pPr>
                <a:defRPr/>
              </a:pPr>
              <a:t>4</a:t>
            </a:fld>
            <a:endParaRPr lang="en-US"/>
          </a:p>
        </p:txBody>
      </p:sp>
      <p:sp>
        <p:nvSpPr>
          <p:cNvPr id="10" name="TextBox 9">
            <a:extLst>
              <a:ext uri="{FF2B5EF4-FFF2-40B4-BE49-F238E27FC236}">
                <a16:creationId xmlns:a16="http://schemas.microsoft.com/office/drawing/2014/main" id="{7CC8F46E-9F4C-40B8-8B4E-A914B496067A}"/>
              </a:ext>
            </a:extLst>
          </p:cNvPr>
          <p:cNvSpPr txBox="1"/>
          <p:nvPr/>
        </p:nvSpPr>
        <p:spPr>
          <a:xfrm>
            <a:off x="222010" y="630049"/>
            <a:ext cx="8109188" cy="369332"/>
          </a:xfrm>
          <a:prstGeom prst="rect">
            <a:avLst/>
          </a:prstGeom>
          <a:noFill/>
        </p:spPr>
        <p:txBody>
          <a:bodyPr wrap="square" rtlCol="0">
            <a:spAutoFit/>
          </a:bodyPr>
          <a:lstStyle/>
          <a:p>
            <a:r>
              <a:rPr lang="en-US" dirty="0"/>
              <a:t>Step 2: Down app code</a:t>
            </a:r>
          </a:p>
        </p:txBody>
      </p:sp>
      <p:pic>
        <p:nvPicPr>
          <p:cNvPr id="5" name="Picture 4">
            <a:extLst>
              <a:ext uri="{FF2B5EF4-FFF2-40B4-BE49-F238E27FC236}">
                <a16:creationId xmlns:a16="http://schemas.microsoft.com/office/drawing/2014/main" id="{F9F5D207-6AE1-4B01-90A1-3C74D2B48633}"/>
              </a:ext>
            </a:extLst>
          </p:cNvPr>
          <p:cNvPicPr>
            <a:picLocks noChangeAspect="1"/>
          </p:cNvPicPr>
          <p:nvPr/>
        </p:nvPicPr>
        <p:blipFill>
          <a:blip r:embed="rId2"/>
          <a:stretch>
            <a:fillRect/>
          </a:stretch>
        </p:blipFill>
        <p:spPr>
          <a:xfrm>
            <a:off x="760852" y="999381"/>
            <a:ext cx="6115364" cy="1066855"/>
          </a:xfrm>
          <a:prstGeom prst="rect">
            <a:avLst/>
          </a:prstGeom>
        </p:spPr>
      </p:pic>
      <p:pic>
        <p:nvPicPr>
          <p:cNvPr id="7" name="Picture 6">
            <a:extLst>
              <a:ext uri="{FF2B5EF4-FFF2-40B4-BE49-F238E27FC236}">
                <a16:creationId xmlns:a16="http://schemas.microsoft.com/office/drawing/2014/main" id="{9AF8E198-3D67-4B20-9636-5713E7D40311}"/>
              </a:ext>
            </a:extLst>
          </p:cNvPr>
          <p:cNvPicPr>
            <a:picLocks noChangeAspect="1"/>
          </p:cNvPicPr>
          <p:nvPr/>
        </p:nvPicPr>
        <p:blipFill rotWithShape="1">
          <a:blip r:embed="rId3"/>
          <a:srcRect r="14963"/>
          <a:stretch/>
        </p:blipFill>
        <p:spPr>
          <a:xfrm>
            <a:off x="95097" y="2408966"/>
            <a:ext cx="3964839" cy="1943550"/>
          </a:xfrm>
          <a:prstGeom prst="rect">
            <a:avLst/>
          </a:prstGeom>
        </p:spPr>
      </p:pic>
      <p:pic>
        <p:nvPicPr>
          <p:cNvPr id="8" name="Picture 7">
            <a:extLst>
              <a:ext uri="{FF2B5EF4-FFF2-40B4-BE49-F238E27FC236}">
                <a16:creationId xmlns:a16="http://schemas.microsoft.com/office/drawing/2014/main" id="{27986F0E-7366-4800-A84F-120CB3951583}"/>
              </a:ext>
            </a:extLst>
          </p:cNvPr>
          <p:cNvPicPr>
            <a:picLocks noChangeAspect="1"/>
          </p:cNvPicPr>
          <p:nvPr/>
        </p:nvPicPr>
        <p:blipFill>
          <a:blip r:embed="rId4"/>
          <a:stretch>
            <a:fillRect/>
          </a:stretch>
        </p:blipFill>
        <p:spPr>
          <a:xfrm>
            <a:off x="4276604" y="2409316"/>
            <a:ext cx="4762745" cy="1943200"/>
          </a:xfrm>
          <a:prstGeom prst="rect">
            <a:avLst/>
          </a:prstGeom>
        </p:spPr>
      </p:pic>
    </p:spTree>
    <p:extLst>
      <p:ext uri="{BB962C8B-B14F-4D97-AF65-F5344CB8AC3E}">
        <p14:creationId xmlns:p14="http://schemas.microsoft.com/office/powerpoint/2010/main" val="1472984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3A3D9-AE29-4EB9-B9C5-C2CBEF5D7265}"/>
              </a:ext>
            </a:extLst>
          </p:cNvPr>
          <p:cNvSpPr>
            <a:spLocks noGrp="1"/>
          </p:cNvSpPr>
          <p:nvPr>
            <p:ph type="title"/>
          </p:nvPr>
        </p:nvSpPr>
        <p:spPr/>
        <p:txBody>
          <a:bodyPr/>
          <a:lstStyle/>
          <a:p>
            <a:r>
              <a:rPr lang="en-US" altLang="zh-CN" dirty="0"/>
              <a:t>How to Generate App Code</a:t>
            </a:r>
            <a:endParaRPr lang="en-US" dirty="0"/>
          </a:p>
        </p:txBody>
      </p:sp>
      <p:sp>
        <p:nvSpPr>
          <p:cNvPr id="3" name="Slide Number Placeholder 2">
            <a:extLst>
              <a:ext uri="{FF2B5EF4-FFF2-40B4-BE49-F238E27FC236}">
                <a16:creationId xmlns:a16="http://schemas.microsoft.com/office/drawing/2014/main" id="{C80970F4-C2BD-43DD-8DDF-D8159F343852}"/>
              </a:ext>
            </a:extLst>
          </p:cNvPr>
          <p:cNvSpPr>
            <a:spLocks noGrp="1"/>
          </p:cNvSpPr>
          <p:nvPr>
            <p:ph type="sldNum" sz="quarter" idx="10"/>
          </p:nvPr>
        </p:nvSpPr>
        <p:spPr/>
        <p:txBody>
          <a:bodyPr/>
          <a:lstStyle/>
          <a:p>
            <a:pPr>
              <a:defRPr/>
            </a:pPr>
            <a:fld id="{D4C52F08-588C-488E-A5AB-DF69250DE862}" type="slidenum">
              <a:rPr lang="en-US" smtClean="0"/>
              <a:pPr>
                <a:defRPr/>
              </a:pPr>
              <a:t>5</a:t>
            </a:fld>
            <a:endParaRPr lang="en-US"/>
          </a:p>
        </p:txBody>
      </p:sp>
      <p:pic>
        <p:nvPicPr>
          <p:cNvPr id="6" name="Picture 5">
            <a:extLst>
              <a:ext uri="{FF2B5EF4-FFF2-40B4-BE49-F238E27FC236}">
                <a16:creationId xmlns:a16="http://schemas.microsoft.com/office/drawing/2014/main" id="{EF3C3327-7758-4B7A-863B-BE00C6EB10D1}"/>
              </a:ext>
            </a:extLst>
          </p:cNvPr>
          <p:cNvPicPr>
            <a:picLocks noChangeAspect="1"/>
          </p:cNvPicPr>
          <p:nvPr/>
        </p:nvPicPr>
        <p:blipFill>
          <a:blip r:embed="rId2"/>
          <a:stretch>
            <a:fillRect/>
          </a:stretch>
        </p:blipFill>
        <p:spPr>
          <a:xfrm>
            <a:off x="66897" y="673950"/>
            <a:ext cx="4505103" cy="3795600"/>
          </a:xfrm>
          <a:prstGeom prst="rect">
            <a:avLst/>
          </a:prstGeom>
        </p:spPr>
      </p:pic>
      <p:pic>
        <p:nvPicPr>
          <p:cNvPr id="7" name="Picture 6">
            <a:extLst>
              <a:ext uri="{FF2B5EF4-FFF2-40B4-BE49-F238E27FC236}">
                <a16:creationId xmlns:a16="http://schemas.microsoft.com/office/drawing/2014/main" id="{2CE1E973-ACFC-4FC4-BBF2-2E866ED0F37B}"/>
              </a:ext>
            </a:extLst>
          </p:cNvPr>
          <p:cNvPicPr>
            <a:picLocks noChangeAspect="1"/>
          </p:cNvPicPr>
          <p:nvPr/>
        </p:nvPicPr>
        <p:blipFill>
          <a:blip r:embed="rId3"/>
          <a:stretch>
            <a:fillRect/>
          </a:stretch>
        </p:blipFill>
        <p:spPr>
          <a:xfrm>
            <a:off x="5412458" y="717954"/>
            <a:ext cx="3499767" cy="3651199"/>
          </a:xfrm>
          <a:prstGeom prst="rect">
            <a:avLst/>
          </a:prstGeom>
        </p:spPr>
      </p:pic>
      <p:sp>
        <p:nvSpPr>
          <p:cNvPr id="8" name="Arrow: Right 7">
            <a:extLst>
              <a:ext uri="{FF2B5EF4-FFF2-40B4-BE49-F238E27FC236}">
                <a16:creationId xmlns:a16="http://schemas.microsoft.com/office/drawing/2014/main" id="{23A16888-7EF8-4131-A5F9-5E8283A4DFBD}"/>
              </a:ext>
            </a:extLst>
          </p:cNvPr>
          <p:cNvSpPr/>
          <p:nvPr/>
        </p:nvSpPr>
        <p:spPr>
          <a:xfrm>
            <a:off x="4794718" y="2418131"/>
            <a:ext cx="395021" cy="30723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2676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3A3D9-AE29-4EB9-B9C5-C2CBEF5D7265}"/>
              </a:ext>
            </a:extLst>
          </p:cNvPr>
          <p:cNvSpPr>
            <a:spLocks noGrp="1"/>
          </p:cNvSpPr>
          <p:nvPr>
            <p:ph type="title"/>
          </p:nvPr>
        </p:nvSpPr>
        <p:spPr/>
        <p:txBody>
          <a:bodyPr/>
          <a:lstStyle/>
          <a:p>
            <a:r>
              <a:rPr lang="en-US" altLang="zh-CN" dirty="0"/>
              <a:t>Swap Flow</a:t>
            </a:r>
            <a:endParaRPr lang="en-US" dirty="0"/>
          </a:p>
        </p:txBody>
      </p:sp>
      <p:sp>
        <p:nvSpPr>
          <p:cNvPr id="3" name="Slide Number Placeholder 2">
            <a:extLst>
              <a:ext uri="{FF2B5EF4-FFF2-40B4-BE49-F238E27FC236}">
                <a16:creationId xmlns:a16="http://schemas.microsoft.com/office/drawing/2014/main" id="{C80970F4-C2BD-43DD-8DDF-D8159F343852}"/>
              </a:ext>
            </a:extLst>
          </p:cNvPr>
          <p:cNvSpPr>
            <a:spLocks noGrp="1"/>
          </p:cNvSpPr>
          <p:nvPr>
            <p:ph type="sldNum" sz="quarter" idx="10"/>
          </p:nvPr>
        </p:nvSpPr>
        <p:spPr/>
        <p:txBody>
          <a:bodyPr/>
          <a:lstStyle/>
          <a:p>
            <a:pPr>
              <a:defRPr/>
            </a:pPr>
            <a:fld id="{D4C52F08-588C-488E-A5AB-DF69250DE862}" type="slidenum">
              <a:rPr lang="en-US" smtClean="0"/>
              <a:pPr>
                <a:defRPr/>
              </a:pPr>
              <a:t>6</a:t>
            </a:fld>
            <a:endParaRPr lang="en-US"/>
          </a:p>
        </p:txBody>
      </p:sp>
      <p:sp>
        <p:nvSpPr>
          <p:cNvPr id="5" name="Flowchart: Alternate Process 4">
            <a:extLst>
              <a:ext uri="{FF2B5EF4-FFF2-40B4-BE49-F238E27FC236}">
                <a16:creationId xmlns:a16="http://schemas.microsoft.com/office/drawing/2014/main" id="{30840DD1-6569-410C-BB53-AF7C641FF46F}"/>
              </a:ext>
            </a:extLst>
          </p:cNvPr>
          <p:cNvSpPr/>
          <p:nvPr/>
        </p:nvSpPr>
        <p:spPr>
          <a:xfrm>
            <a:off x="660400" y="1123156"/>
            <a:ext cx="2025650" cy="228600"/>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Power on</a:t>
            </a:r>
          </a:p>
        </p:txBody>
      </p:sp>
      <p:sp>
        <p:nvSpPr>
          <p:cNvPr id="8" name="Flowchart: Alternate Process 7">
            <a:extLst>
              <a:ext uri="{FF2B5EF4-FFF2-40B4-BE49-F238E27FC236}">
                <a16:creationId xmlns:a16="http://schemas.microsoft.com/office/drawing/2014/main" id="{F0E292FD-3F9B-483D-92E2-266E9B9AB4DF}"/>
              </a:ext>
            </a:extLst>
          </p:cNvPr>
          <p:cNvSpPr/>
          <p:nvPr/>
        </p:nvSpPr>
        <p:spPr>
          <a:xfrm>
            <a:off x="660400" y="1567252"/>
            <a:ext cx="2025650" cy="228600"/>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MCU Boot</a:t>
            </a:r>
          </a:p>
        </p:txBody>
      </p:sp>
      <p:sp>
        <p:nvSpPr>
          <p:cNvPr id="9" name="Flowchart: Alternate Process 8">
            <a:extLst>
              <a:ext uri="{FF2B5EF4-FFF2-40B4-BE49-F238E27FC236}">
                <a16:creationId xmlns:a16="http://schemas.microsoft.com/office/drawing/2014/main" id="{B019F12F-7EB0-4A89-8328-83D860D6C28A}"/>
              </a:ext>
            </a:extLst>
          </p:cNvPr>
          <p:cNvSpPr/>
          <p:nvPr/>
        </p:nvSpPr>
        <p:spPr>
          <a:xfrm>
            <a:off x="660400" y="2455444"/>
            <a:ext cx="2025650" cy="228600"/>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Main Run in Bank0</a:t>
            </a:r>
          </a:p>
        </p:txBody>
      </p:sp>
      <p:sp>
        <p:nvSpPr>
          <p:cNvPr id="10" name="Flowchart: Alternate Process 9">
            <a:extLst>
              <a:ext uri="{FF2B5EF4-FFF2-40B4-BE49-F238E27FC236}">
                <a16:creationId xmlns:a16="http://schemas.microsoft.com/office/drawing/2014/main" id="{79614F92-5E00-4D25-A498-AF53B435B810}"/>
              </a:ext>
            </a:extLst>
          </p:cNvPr>
          <p:cNvSpPr/>
          <p:nvPr/>
        </p:nvSpPr>
        <p:spPr>
          <a:xfrm>
            <a:off x="660400" y="2011348"/>
            <a:ext cx="2025650" cy="228600"/>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INITDONE not release</a:t>
            </a:r>
          </a:p>
        </p:txBody>
      </p:sp>
      <p:sp>
        <p:nvSpPr>
          <p:cNvPr id="11" name="Flowchart: Alternate Process 10">
            <a:extLst>
              <a:ext uri="{FF2B5EF4-FFF2-40B4-BE49-F238E27FC236}">
                <a16:creationId xmlns:a16="http://schemas.microsoft.com/office/drawing/2014/main" id="{7236C747-EEA7-428A-90F2-CEC346DF0B6D}"/>
              </a:ext>
            </a:extLst>
          </p:cNvPr>
          <p:cNvSpPr/>
          <p:nvPr/>
        </p:nvSpPr>
        <p:spPr>
          <a:xfrm>
            <a:off x="660400" y="3394840"/>
            <a:ext cx="2025650" cy="22860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App0 Run</a:t>
            </a:r>
          </a:p>
        </p:txBody>
      </p:sp>
      <p:sp>
        <p:nvSpPr>
          <p:cNvPr id="12" name="Flowchart: Decision 11">
            <a:extLst>
              <a:ext uri="{FF2B5EF4-FFF2-40B4-BE49-F238E27FC236}">
                <a16:creationId xmlns:a16="http://schemas.microsoft.com/office/drawing/2014/main" id="{C10AFA2D-52EF-4151-9E62-4FD86B2D449C}"/>
              </a:ext>
            </a:extLst>
          </p:cNvPr>
          <p:cNvSpPr/>
          <p:nvPr/>
        </p:nvSpPr>
        <p:spPr>
          <a:xfrm>
            <a:off x="660400" y="2899540"/>
            <a:ext cx="2025650" cy="293716"/>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dirty="0">
                <a:solidFill>
                  <a:schemeClr val="tx1"/>
                </a:solidFill>
              </a:rPr>
              <a:t>Bank Swap?</a:t>
            </a:r>
          </a:p>
        </p:txBody>
      </p:sp>
      <p:sp>
        <p:nvSpPr>
          <p:cNvPr id="13" name="Flowchart: Alternate Process 12">
            <a:extLst>
              <a:ext uri="{FF2B5EF4-FFF2-40B4-BE49-F238E27FC236}">
                <a16:creationId xmlns:a16="http://schemas.microsoft.com/office/drawing/2014/main" id="{9014936F-3A32-4A60-B644-79B15F30A4DF}"/>
              </a:ext>
            </a:extLst>
          </p:cNvPr>
          <p:cNvSpPr/>
          <p:nvPr/>
        </p:nvSpPr>
        <p:spPr>
          <a:xfrm>
            <a:off x="3206751" y="2929623"/>
            <a:ext cx="2025650" cy="228600"/>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Set SWAP bit</a:t>
            </a:r>
          </a:p>
        </p:txBody>
      </p:sp>
      <p:sp>
        <p:nvSpPr>
          <p:cNvPr id="14" name="Flowchart: Alternate Process 13">
            <a:extLst>
              <a:ext uri="{FF2B5EF4-FFF2-40B4-BE49-F238E27FC236}">
                <a16:creationId xmlns:a16="http://schemas.microsoft.com/office/drawing/2014/main" id="{BD6E1F40-7CBA-456E-A7BB-0BFE07BD7C50}"/>
              </a:ext>
            </a:extLst>
          </p:cNvPr>
          <p:cNvSpPr/>
          <p:nvPr/>
        </p:nvSpPr>
        <p:spPr>
          <a:xfrm>
            <a:off x="3206751" y="2461188"/>
            <a:ext cx="2025650" cy="228600"/>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Release INITDONE</a:t>
            </a:r>
          </a:p>
        </p:txBody>
      </p:sp>
      <p:sp>
        <p:nvSpPr>
          <p:cNvPr id="16" name="Flowchart: Alternate Process 15">
            <a:extLst>
              <a:ext uri="{FF2B5EF4-FFF2-40B4-BE49-F238E27FC236}">
                <a16:creationId xmlns:a16="http://schemas.microsoft.com/office/drawing/2014/main" id="{FE8095AB-31D3-4B4D-AD70-8D230D822A31}"/>
              </a:ext>
            </a:extLst>
          </p:cNvPr>
          <p:cNvSpPr/>
          <p:nvPr/>
        </p:nvSpPr>
        <p:spPr>
          <a:xfrm>
            <a:off x="5899152" y="2452969"/>
            <a:ext cx="2025650" cy="228600"/>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Main Run in Bank1</a:t>
            </a:r>
          </a:p>
        </p:txBody>
      </p:sp>
      <p:sp>
        <p:nvSpPr>
          <p:cNvPr id="17" name="Flowchart: Decision 16">
            <a:extLst>
              <a:ext uri="{FF2B5EF4-FFF2-40B4-BE49-F238E27FC236}">
                <a16:creationId xmlns:a16="http://schemas.microsoft.com/office/drawing/2014/main" id="{E936BBDA-44F5-4F04-AB49-9F58B439FC33}"/>
              </a:ext>
            </a:extLst>
          </p:cNvPr>
          <p:cNvSpPr/>
          <p:nvPr/>
        </p:nvSpPr>
        <p:spPr>
          <a:xfrm>
            <a:off x="5899150" y="2897065"/>
            <a:ext cx="2025650" cy="293716"/>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dirty="0">
                <a:solidFill>
                  <a:schemeClr val="tx1"/>
                </a:solidFill>
              </a:rPr>
              <a:t>Bank Swap?</a:t>
            </a:r>
          </a:p>
        </p:txBody>
      </p:sp>
      <p:sp>
        <p:nvSpPr>
          <p:cNvPr id="18" name="Flowchart: Alternate Process 17">
            <a:extLst>
              <a:ext uri="{FF2B5EF4-FFF2-40B4-BE49-F238E27FC236}">
                <a16:creationId xmlns:a16="http://schemas.microsoft.com/office/drawing/2014/main" id="{283B8E50-44F7-4D4D-AD16-04C997B62C17}"/>
              </a:ext>
            </a:extLst>
          </p:cNvPr>
          <p:cNvSpPr/>
          <p:nvPr/>
        </p:nvSpPr>
        <p:spPr>
          <a:xfrm>
            <a:off x="5899150" y="3392365"/>
            <a:ext cx="2025650" cy="228600"/>
          </a:xfrm>
          <a:prstGeom prst="flowChartAlternate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App1 Run</a:t>
            </a:r>
          </a:p>
        </p:txBody>
      </p:sp>
      <p:sp>
        <p:nvSpPr>
          <p:cNvPr id="19" name="Flowchart: Alternate Process 18">
            <a:extLst>
              <a:ext uri="{FF2B5EF4-FFF2-40B4-BE49-F238E27FC236}">
                <a16:creationId xmlns:a16="http://schemas.microsoft.com/office/drawing/2014/main" id="{AA3BED25-B760-4579-8183-12FC9C56E934}"/>
              </a:ext>
            </a:extLst>
          </p:cNvPr>
          <p:cNvSpPr/>
          <p:nvPr/>
        </p:nvSpPr>
        <p:spPr>
          <a:xfrm>
            <a:off x="5899150" y="1567252"/>
            <a:ext cx="2025650" cy="228600"/>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Trigger BOOT Reset</a:t>
            </a:r>
          </a:p>
        </p:txBody>
      </p:sp>
      <p:cxnSp>
        <p:nvCxnSpPr>
          <p:cNvPr id="21" name="Straight Arrow Connector 20">
            <a:extLst>
              <a:ext uri="{FF2B5EF4-FFF2-40B4-BE49-F238E27FC236}">
                <a16:creationId xmlns:a16="http://schemas.microsoft.com/office/drawing/2014/main" id="{CE69EB93-5DA9-4C19-9879-5AD311CEA6D4}"/>
              </a:ext>
            </a:extLst>
          </p:cNvPr>
          <p:cNvCxnSpPr>
            <a:stCxn id="5" idx="2"/>
            <a:endCxn id="8" idx="0"/>
          </p:cNvCxnSpPr>
          <p:nvPr/>
        </p:nvCxnSpPr>
        <p:spPr>
          <a:xfrm>
            <a:off x="1673225" y="1351756"/>
            <a:ext cx="0" cy="2154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D2F55680-2358-4223-9E6E-768DE4899282}"/>
              </a:ext>
            </a:extLst>
          </p:cNvPr>
          <p:cNvCxnSpPr>
            <a:stCxn id="8" idx="2"/>
            <a:endCxn id="10" idx="0"/>
          </p:cNvCxnSpPr>
          <p:nvPr/>
        </p:nvCxnSpPr>
        <p:spPr>
          <a:xfrm>
            <a:off x="1673225" y="1795852"/>
            <a:ext cx="0" cy="2154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BD6109D7-1E3B-44CC-BF7F-2C4A2E100BCA}"/>
              </a:ext>
            </a:extLst>
          </p:cNvPr>
          <p:cNvCxnSpPr>
            <a:stCxn id="10" idx="2"/>
            <a:endCxn id="9" idx="0"/>
          </p:cNvCxnSpPr>
          <p:nvPr/>
        </p:nvCxnSpPr>
        <p:spPr>
          <a:xfrm>
            <a:off x="1673225" y="2239948"/>
            <a:ext cx="0" cy="2154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5465CA3-2E4A-4FCF-8AFE-7946D3A49D2D}"/>
              </a:ext>
            </a:extLst>
          </p:cNvPr>
          <p:cNvCxnSpPr>
            <a:stCxn id="9" idx="2"/>
            <a:endCxn id="12" idx="0"/>
          </p:cNvCxnSpPr>
          <p:nvPr/>
        </p:nvCxnSpPr>
        <p:spPr>
          <a:xfrm>
            <a:off x="1673225" y="2684044"/>
            <a:ext cx="0" cy="2154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497F4567-3EAA-4BCA-A6B9-3F345E91F3B4}"/>
              </a:ext>
            </a:extLst>
          </p:cNvPr>
          <p:cNvCxnSpPr>
            <a:cxnSpLocks/>
            <a:stCxn id="12" idx="3"/>
            <a:endCxn id="13" idx="1"/>
          </p:cNvCxnSpPr>
          <p:nvPr/>
        </p:nvCxnSpPr>
        <p:spPr>
          <a:xfrm flipV="1">
            <a:off x="2686050" y="3043923"/>
            <a:ext cx="520701" cy="24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91FAE4A7-E3D5-4810-91BD-F28B4483B8C9}"/>
              </a:ext>
            </a:extLst>
          </p:cNvPr>
          <p:cNvCxnSpPr>
            <a:stCxn id="12" idx="2"/>
            <a:endCxn id="11" idx="0"/>
          </p:cNvCxnSpPr>
          <p:nvPr/>
        </p:nvCxnSpPr>
        <p:spPr>
          <a:xfrm>
            <a:off x="1673225" y="3193256"/>
            <a:ext cx="0" cy="2015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Connector: Elbow 35">
            <a:extLst>
              <a:ext uri="{FF2B5EF4-FFF2-40B4-BE49-F238E27FC236}">
                <a16:creationId xmlns:a16="http://schemas.microsoft.com/office/drawing/2014/main" id="{A6C4C531-BCC1-4951-B8C6-E37147D18D9C}"/>
              </a:ext>
            </a:extLst>
          </p:cNvPr>
          <p:cNvCxnSpPr>
            <a:stCxn id="11" idx="2"/>
            <a:endCxn id="12" idx="1"/>
          </p:cNvCxnSpPr>
          <p:nvPr/>
        </p:nvCxnSpPr>
        <p:spPr>
          <a:xfrm rot="5400000" flipH="1">
            <a:off x="878292" y="2828507"/>
            <a:ext cx="577042" cy="1012825"/>
          </a:xfrm>
          <a:prstGeom prst="bentConnector4">
            <a:avLst>
              <a:gd name="adj1" fmla="val -39616"/>
              <a:gd name="adj2" fmla="val 12257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41C38807-DE4B-43FA-A4AA-E059D4995406}"/>
              </a:ext>
            </a:extLst>
          </p:cNvPr>
          <p:cNvCxnSpPr>
            <a:stCxn id="13" idx="0"/>
            <a:endCxn id="14" idx="2"/>
          </p:cNvCxnSpPr>
          <p:nvPr/>
        </p:nvCxnSpPr>
        <p:spPr>
          <a:xfrm flipV="1">
            <a:off x="4219576" y="2689788"/>
            <a:ext cx="0" cy="2398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E9B3A87C-6E65-43E0-86C2-3B7569FA4EED}"/>
              </a:ext>
            </a:extLst>
          </p:cNvPr>
          <p:cNvCxnSpPr>
            <a:stCxn id="14" idx="3"/>
            <a:endCxn id="16" idx="1"/>
          </p:cNvCxnSpPr>
          <p:nvPr/>
        </p:nvCxnSpPr>
        <p:spPr>
          <a:xfrm flipV="1">
            <a:off x="5232401" y="2567269"/>
            <a:ext cx="666751" cy="82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9255ED6C-808B-4DB2-B5CD-598388C36280}"/>
              </a:ext>
            </a:extLst>
          </p:cNvPr>
          <p:cNvSpPr txBox="1"/>
          <p:nvPr/>
        </p:nvSpPr>
        <p:spPr>
          <a:xfrm>
            <a:off x="2773596" y="2810965"/>
            <a:ext cx="279244" cy="261610"/>
          </a:xfrm>
          <a:prstGeom prst="rect">
            <a:avLst/>
          </a:prstGeom>
          <a:noFill/>
        </p:spPr>
        <p:txBody>
          <a:bodyPr wrap="none" rtlCol="0">
            <a:spAutoFit/>
          </a:bodyPr>
          <a:lstStyle/>
          <a:p>
            <a:r>
              <a:rPr lang="en-US" sz="1050" dirty="0"/>
              <a:t>Y</a:t>
            </a:r>
          </a:p>
        </p:txBody>
      </p:sp>
      <p:sp>
        <p:nvSpPr>
          <p:cNvPr id="61" name="TextBox 60">
            <a:extLst>
              <a:ext uri="{FF2B5EF4-FFF2-40B4-BE49-F238E27FC236}">
                <a16:creationId xmlns:a16="http://schemas.microsoft.com/office/drawing/2014/main" id="{E0D9E07C-6671-4400-9573-6ACCBE901951}"/>
              </a:ext>
            </a:extLst>
          </p:cNvPr>
          <p:cNvSpPr txBox="1"/>
          <p:nvPr/>
        </p:nvSpPr>
        <p:spPr>
          <a:xfrm>
            <a:off x="1673225" y="3167090"/>
            <a:ext cx="282450" cy="253916"/>
          </a:xfrm>
          <a:prstGeom prst="rect">
            <a:avLst/>
          </a:prstGeom>
          <a:noFill/>
        </p:spPr>
        <p:txBody>
          <a:bodyPr wrap="none" rtlCol="0">
            <a:spAutoFit/>
          </a:bodyPr>
          <a:lstStyle/>
          <a:p>
            <a:r>
              <a:rPr lang="en-US" sz="1050" dirty="0"/>
              <a:t>N</a:t>
            </a:r>
          </a:p>
        </p:txBody>
      </p:sp>
      <p:cxnSp>
        <p:nvCxnSpPr>
          <p:cNvPr id="63" name="Straight Arrow Connector 62">
            <a:extLst>
              <a:ext uri="{FF2B5EF4-FFF2-40B4-BE49-F238E27FC236}">
                <a16:creationId xmlns:a16="http://schemas.microsoft.com/office/drawing/2014/main" id="{8E452EDE-834B-4BE1-A9E7-F547193EA868}"/>
              </a:ext>
            </a:extLst>
          </p:cNvPr>
          <p:cNvCxnSpPr>
            <a:stCxn id="19" idx="1"/>
            <a:endCxn id="8" idx="3"/>
          </p:cNvCxnSpPr>
          <p:nvPr/>
        </p:nvCxnSpPr>
        <p:spPr>
          <a:xfrm flipH="1">
            <a:off x="2686050" y="1681552"/>
            <a:ext cx="32131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Connector: Elbow 64">
            <a:extLst>
              <a:ext uri="{FF2B5EF4-FFF2-40B4-BE49-F238E27FC236}">
                <a16:creationId xmlns:a16="http://schemas.microsoft.com/office/drawing/2014/main" id="{B233E4BD-0238-4400-B60F-C690273E67DB}"/>
              </a:ext>
            </a:extLst>
          </p:cNvPr>
          <p:cNvCxnSpPr>
            <a:stCxn id="17" idx="3"/>
            <a:endCxn id="19" idx="3"/>
          </p:cNvCxnSpPr>
          <p:nvPr/>
        </p:nvCxnSpPr>
        <p:spPr>
          <a:xfrm flipV="1">
            <a:off x="7924800" y="1681552"/>
            <a:ext cx="12700" cy="1362371"/>
          </a:xfrm>
          <a:prstGeom prst="bentConnector3">
            <a:avLst>
              <a:gd name="adj1" fmla="val 180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E942110D-1671-42E0-BB77-7902118D135E}"/>
              </a:ext>
            </a:extLst>
          </p:cNvPr>
          <p:cNvSpPr txBox="1"/>
          <p:nvPr/>
        </p:nvSpPr>
        <p:spPr>
          <a:xfrm>
            <a:off x="7899400" y="2798818"/>
            <a:ext cx="279244" cy="261610"/>
          </a:xfrm>
          <a:prstGeom prst="rect">
            <a:avLst/>
          </a:prstGeom>
          <a:noFill/>
        </p:spPr>
        <p:txBody>
          <a:bodyPr wrap="none" rtlCol="0">
            <a:spAutoFit/>
          </a:bodyPr>
          <a:lstStyle/>
          <a:p>
            <a:r>
              <a:rPr lang="en-US" sz="1050" dirty="0"/>
              <a:t>Y</a:t>
            </a:r>
          </a:p>
        </p:txBody>
      </p:sp>
      <p:sp>
        <p:nvSpPr>
          <p:cNvPr id="67" name="TextBox 66">
            <a:extLst>
              <a:ext uri="{FF2B5EF4-FFF2-40B4-BE49-F238E27FC236}">
                <a16:creationId xmlns:a16="http://schemas.microsoft.com/office/drawing/2014/main" id="{5E42FF7F-6EC8-41EE-8909-9CECACC9C7C8}"/>
              </a:ext>
            </a:extLst>
          </p:cNvPr>
          <p:cNvSpPr txBox="1"/>
          <p:nvPr/>
        </p:nvSpPr>
        <p:spPr>
          <a:xfrm>
            <a:off x="6975475" y="3199070"/>
            <a:ext cx="282450" cy="253916"/>
          </a:xfrm>
          <a:prstGeom prst="rect">
            <a:avLst/>
          </a:prstGeom>
          <a:noFill/>
        </p:spPr>
        <p:txBody>
          <a:bodyPr wrap="none" rtlCol="0">
            <a:spAutoFit/>
          </a:bodyPr>
          <a:lstStyle/>
          <a:p>
            <a:r>
              <a:rPr lang="en-US" sz="1050" dirty="0"/>
              <a:t>N</a:t>
            </a:r>
          </a:p>
        </p:txBody>
      </p:sp>
      <p:cxnSp>
        <p:nvCxnSpPr>
          <p:cNvPr id="69" name="Straight Arrow Connector 68">
            <a:extLst>
              <a:ext uri="{FF2B5EF4-FFF2-40B4-BE49-F238E27FC236}">
                <a16:creationId xmlns:a16="http://schemas.microsoft.com/office/drawing/2014/main" id="{0EC986F8-8833-470A-9E87-8AEBFE8F1E1F}"/>
              </a:ext>
            </a:extLst>
          </p:cNvPr>
          <p:cNvCxnSpPr>
            <a:stCxn id="17" idx="2"/>
            <a:endCxn id="18" idx="0"/>
          </p:cNvCxnSpPr>
          <p:nvPr/>
        </p:nvCxnSpPr>
        <p:spPr>
          <a:xfrm>
            <a:off x="6911975" y="3190781"/>
            <a:ext cx="0" cy="2015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AB20E1C2-C5BA-4DA2-B667-7715F375492C}"/>
              </a:ext>
            </a:extLst>
          </p:cNvPr>
          <p:cNvCxnSpPr>
            <a:stCxn id="16" idx="2"/>
            <a:endCxn id="17" idx="0"/>
          </p:cNvCxnSpPr>
          <p:nvPr/>
        </p:nvCxnSpPr>
        <p:spPr>
          <a:xfrm flipH="1">
            <a:off x="6911975" y="2681569"/>
            <a:ext cx="2" cy="2154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3" name="Connector: Elbow 72">
            <a:extLst>
              <a:ext uri="{FF2B5EF4-FFF2-40B4-BE49-F238E27FC236}">
                <a16:creationId xmlns:a16="http://schemas.microsoft.com/office/drawing/2014/main" id="{36C9733B-592A-4533-B74D-667C9C6E9A3A}"/>
              </a:ext>
            </a:extLst>
          </p:cNvPr>
          <p:cNvCxnSpPr>
            <a:stCxn id="18" idx="2"/>
            <a:endCxn id="17" idx="1"/>
          </p:cNvCxnSpPr>
          <p:nvPr/>
        </p:nvCxnSpPr>
        <p:spPr>
          <a:xfrm rot="5400000" flipH="1">
            <a:off x="6117042" y="2826032"/>
            <a:ext cx="577042" cy="1012825"/>
          </a:xfrm>
          <a:prstGeom prst="bentConnector4">
            <a:avLst>
              <a:gd name="adj1" fmla="val -39616"/>
              <a:gd name="adj2" fmla="val 122571"/>
            </a:avLst>
          </a:prstGeom>
          <a:ln>
            <a:tailEnd type="triangle"/>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29F29D05-2035-470F-AC7A-8ABE15FB612E}"/>
              </a:ext>
            </a:extLst>
          </p:cNvPr>
          <p:cNvSpPr txBox="1"/>
          <p:nvPr/>
        </p:nvSpPr>
        <p:spPr>
          <a:xfrm>
            <a:off x="3991612" y="2120358"/>
            <a:ext cx="3602099" cy="253916"/>
          </a:xfrm>
          <a:prstGeom prst="rect">
            <a:avLst/>
          </a:prstGeom>
          <a:noFill/>
        </p:spPr>
        <p:txBody>
          <a:bodyPr wrap="square" rtlCol="0">
            <a:spAutoFit/>
          </a:bodyPr>
          <a:lstStyle/>
          <a:p>
            <a:r>
              <a:rPr lang="en-US" sz="1050" dirty="0">
                <a:highlight>
                  <a:srgbClr val="00FFFF"/>
                </a:highlight>
              </a:rPr>
              <a:t>System</a:t>
            </a:r>
            <a:r>
              <a:rPr lang="zh-CN" altLang="en-US" sz="1050" dirty="0">
                <a:highlight>
                  <a:srgbClr val="00FFFF"/>
                </a:highlight>
              </a:rPr>
              <a:t> </a:t>
            </a:r>
            <a:r>
              <a:rPr lang="en-US" altLang="zh-CN" sz="1050" dirty="0">
                <a:highlight>
                  <a:srgbClr val="00FFFF"/>
                </a:highlight>
              </a:rPr>
              <a:t>Reset will be trigger, and SWAP bit will maintain </a:t>
            </a:r>
            <a:endParaRPr lang="en-US" sz="1050" dirty="0">
              <a:highlight>
                <a:srgbClr val="00FFFF"/>
              </a:highlight>
            </a:endParaRPr>
          </a:p>
        </p:txBody>
      </p:sp>
      <p:sp>
        <p:nvSpPr>
          <p:cNvPr id="75" name="Arrow: Right 74">
            <a:extLst>
              <a:ext uri="{FF2B5EF4-FFF2-40B4-BE49-F238E27FC236}">
                <a16:creationId xmlns:a16="http://schemas.microsoft.com/office/drawing/2014/main" id="{F9CF110F-46EF-415D-BD4F-01FC8E5A0828}"/>
              </a:ext>
            </a:extLst>
          </p:cNvPr>
          <p:cNvSpPr/>
          <p:nvPr/>
        </p:nvSpPr>
        <p:spPr>
          <a:xfrm rot="16200000">
            <a:off x="5476716" y="2376276"/>
            <a:ext cx="178119" cy="156803"/>
          </a:xfrm>
          <a:prstGeom prst="righ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a:extLst>
              <a:ext uri="{FF2B5EF4-FFF2-40B4-BE49-F238E27FC236}">
                <a16:creationId xmlns:a16="http://schemas.microsoft.com/office/drawing/2014/main" id="{95301C9E-14B9-462F-992C-A64C7377E182}"/>
              </a:ext>
            </a:extLst>
          </p:cNvPr>
          <p:cNvSpPr txBox="1"/>
          <p:nvPr/>
        </p:nvSpPr>
        <p:spPr>
          <a:xfrm>
            <a:off x="5263329" y="595887"/>
            <a:ext cx="3537774" cy="738664"/>
          </a:xfrm>
          <a:prstGeom prst="rect">
            <a:avLst/>
          </a:prstGeom>
          <a:noFill/>
        </p:spPr>
        <p:txBody>
          <a:bodyPr wrap="square" rtlCol="0">
            <a:spAutoFit/>
          </a:bodyPr>
          <a:lstStyle/>
          <a:p>
            <a:r>
              <a:rPr lang="en-US" sz="1050" dirty="0">
                <a:highlight>
                  <a:srgbClr val="00FFFF"/>
                </a:highlight>
              </a:rPr>
              <a:t>After INITDONE released, cannot change SWAP bit, and system reset will not change SWAP bit and also cannot clear INITDONE, thus have to trigger BOOT Reset to swap back to Bank0.  </a:t>
            </a:r>
          </a:p>
        </p:txBody>
      </p:sp>
      <p:sp>
        <p:nvSpPr>
          <p:cNvPr id="77" name="Arrow: Right 76">
            <a:extLst>
              <a:ext uri="{FF2B5EF4-FFF2-40B4-BE49-F238E27FC236}">
                <a16:creationId xmlns:a16="http://schemas.microsoft.com/office/drawing/2014/main" id="{F60768B5-6242-481B-BB1A-FBE06B990732}"/>
              </a:ext>
            </a:extLst>
          </p:cNvPr>
          <p:cNvSpPr/>
          <p:nvPr/>
        </p:nvSpPr>
        <p:spPr>
          <a:xfrm rot="16200000">
            <a:off x="6838791" y="1347262"/>
            <a:ext cx="178119" cy="156803"/>
          </a:xfrm>
          <a:prstGeom prst="righ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0118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3A3D9-AE29-4EB9-B9C5-C2CBEF5D7265}"/>
              </a:ext>
            </a:extLst>
          </p:cNvPr>
          <p:cNvSpPr>
            <a:spLocks noGrp="1"/>
          </p:cNvSpPr>
          <p:nvPr>
            <p:ph type="title"/>
          </p:nvPr>
        </p:nvSpPr>
        <p:spPr/>
        <p:txBody>
          <a:bodyPr/>
          <a:lstStyle/>
          <a:p>
            <a:r>
              <a:rPr lang="en-US" altLang="zh-CN" dirty="0"/>
              <a:t>More Resource</a:t>
            </a:r>
            <a:endParaRPr lang="en-US" dirty="0"/>
          </a:p>
        </p:txBody>
      </p:sp>
      <p:sp>
        <p:nvSpPr>
          <p:cNvPr id="3" name="Slide Number Placeholder 2">
            <a:extLst>
              <a:ext uri="{FF2B5EF4-FFF2-40B4-BE49-F238E27FC236}">
                <a16:creationId xmlns:a16="http://schemas.microsoft.com/office/drawing/2014/main" id="{C80970F4-C2BD-43DD-8DDF-D8159F343852}"/>
              </a:ext>
            </a:extLst>
          </p:cNvPr>
          <p:cNvSpPr>
            <a:spLocks noGrp="1"/>
          </p:cNvSpPr>
          <p:nvPr>
            <p:ph type="sldNum" sz="quarter" idx="10"/>
          </p:nvPr>
        </p:nvSpPr>
        <p:spPr/>
        <p:txBody>
          <a:bodyPr/>
          <a:lstStyle/>
          <a:p>
            <a:pPr>
              <a:defRPr/>
            </a:pPr>
            <a:fld id="{D4C52F08-588C-488E-A5AB-DF69250DE862}" type="slidenum">
              <a:rPr lang="en-US" smtClean="0"/>
              <a:pPr>
                <a:defRPr/>
              </a:pPr>
              <a:t>7</a:t>
            </a:fld>
            <a:endParaRPr lang="en-US"/>
          </a:p>
        </p:txBody>
      </p:sp>
      <p:pic>
        <p:nvPicPr>
          <p:cNvPr id="5" name="Picture 4">
            <a:extLst>
              <a:ext uri="{FF2B5EF4-FFF2-40B4-BE49-F238E27FC236}">
                <a16:creationId xmlns:a16="http://schemas.microsoft.com/office/drawing/2014/main" id="{E6B35726-6988-4048-89D2-6FA97742BBE1}"/>
              </a:ext>
            </a:extLst>
          </p:cNvPr>
          <p:cNvPicPr>
            <a:picLocks noChangeAspect="1"/>
          </p:cNvPicPr>
          <p:nvPr/>
        </p:nvPicPr>
        <p:blipFill>
          <a:blip r:embed="rId2"/>
          <a:stretch>
            <a:fillRect/>
          </a:stretch>
        </p:blipFill>
        <p:spPr>
          <a:xfrm>
            <a:off x="742950" y="997715"/>
            <a:ext cx="5969180" cy="3599859"/>
          </a:xfrm>
          <a:prstGeom prst="rect">
            <a:avLst/>
          </a:prstGeom>
        </p:spPr>
      </p:pic>
      <p:sp>
        <p:nvSpPr>
          <p:cNvPr id="9" name="TextBox 8">
            <a:extLst>
              <a:ext uri="{FF2B5EF4-FFF2-40B4-BE49-F238E27FC236}">
                <a16:creationId xmlns:a16="http://schemas.microsoft.com/office/drawing/2014/main" id="{92780E72-5500-4D86-AB72-77D7A9DCB4FF}"/>
              </a:ext>
            </a:extLst>
          </p:cNvPr>
          <p:cNvSpPr txBox="1"/>
          <p:nvPr/>
        </p:nvSpPr>
        <p:spPr>
          <a:xfrm>
            <a:off x="222010" y="630049"/>
            <a:ext cx="8109188" cy="369332"/>
          </a:xfrm>
          <a:prstGeom prst="rect">
            <a:avLst/>
          </a:prstGeom>
          <a:noFill/>
        </p:spPr>
        <p:txBody>
          <a:bodyPr wrap="square" rtlCol="0">
            <a:spAutoFit/>
          </a:bodyPr>
          <a:lstStyle/>
          <a:p>
            <a:r>
              <a:rPr lang="en-US" dirty="0"/>
              <a:t>Secure Boot Example, will include Bank swap feature</a:t>
            </a:r>
          </a:p>
        </p:txBody>
      </p:sp>
    </p:spTree>
    <p:extLst>
      <p:ext uri="{BB962C8B-B14F-4D97-AF65-F5344CB8AC3E}">
        <p14:creationId xmlns:p14="http://schemas.microsoft.com/office/powerpoint/2010/main" val="2817998691"/>
      </p:ext>
    </p:extLst>
  </p:cSld>
  <p:clrMapOvr>
    <a:masterClrMapping/>
  </p:clrMapOvr>
</p:sld>
</file>

<file path=ppt/theme/theme1.xml><?xml version="1.0" encoding="utf-8"?>
<a:theme xmlns:a="http://schemas.openxmlformats.org/drawingml/2006/main" name="2_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0450184F-FECE-4F4E-9465-90FF95DEA0E4}" vid="{4EBE6972-D454-4FA8-9A2F-9FAFE2BB3233}"/>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TI - No CIP marking</Template>
  <TotalTime>300</TotalTime>
  <Words>259</Words>
  <Application>Microsoft Office PowerPoint</Application>
  <PresentationFormat>On-screen Show (16:9)</PresentationFormat>
  <Paragraphs>50</Paragraphs>
  <Slides>7</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7</vt:i4>
      </vt:variant>
    </vt:vector>
  </HeadingPairs>
  <TitlesOfParts>
    <vt:vector size="9" baseType="lpstr">
      <vt:lpstr>Arial</vt:lpstr>
      <vt:lpstr>2_FinalPowerpoint</vt:lpstr>
      <vt:lpstr>MSPM0G3519 Flash Bank Swap Guide</vt:lpstr>
      <vt:lpstr>Bank Swap Function Description</vt:lpstr>
      <vt:lpstr>Hands on</vt:lpstr>
      <vt:lpstr>Hands on</vt:lpstr>
      <vt:lpstr>How to Generate App Code</vt:lpstr>
      <vt:lpstr>Swap Flow</vt:lpstr>
      <vt:lpstr>More Resource</vt:lpstr>
    </vt:vector>
  </TitlesOfParts>
  <Company>Texas Instruments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Hao, Mengzhen(Cash)</dc:creator>
  <cp:lastModifiedBy>He, Johnson</cp:lastModifiedBy>
  <cp:revision>38</cp:revision>
  <dcterms:created xsi:type="dcterms:W3CDTF">2024-07-25T08:24:17Z</dcterms:created>
  <dcterms:modified xsi:type="dcterms:W3CDTF">2024-09-23T15:49:34Z</dcterms:modified>
</cp:coreProperties>
</file>